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media/image1.jpeg" ContentType="image/jpe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1733930" rtl="0" fontAlgn="auto" latinLnBrk="0" hangingPunct="0">
      <a:lnSpc>
        <a:spcPct val="100000"/>
      </a:lnSpc>
      <a:spcBef>
        <a:spcPts val="0"/>
      </a:spcBef>
      <a:spcAft>
        <a:spcPts val="0"/>
      </a:spcAft>
      <a:buClrTx/>
      <a:buSzTx/>
      <a:buFontTx/>
      <a:buNone/>
      <a:tabLst/>
      <a:defRPr b="0" baseline="0" cap="none" i="0" spc="0" strike="noStrike" sz="1600" u="none" kumimoji="0" normalizeH="0">
        <a:ln>
          <a:noFill/>
        </a:ln>
        <a:solidFill>
          <a:srgbClr val="5E5E5E"/>
        </a:solidFill>
        <a:effectLst/>
        <a:uFillTx/>
        <a:latin typeface="ヒラギノ角ゴ ProN W3"/>
        <a:ea typeface="ヒラギノ角ゴ ProN W3"/>
        <a:cs typeface="ヒラギノ角ゴ ProN W3"/>
        <a:sym typeface="ヒラギノ角ゴ ProN W3"/>
      </a:defRPr>
    </a:lvl1pPr>
    <a:lvl2pPr marL="0" marR="0" indent="457200" algn="ctr" defTabSz="1733930" rtl="0" fontAlgn="auto" latinLnBrk="0" hangingPunct="0">
      <a:lnSpc>
        <a:spcPct val="100000"/>
      </a:lnSpc>
      <a:spcBef>
        <a:spcPts val="0"/>
      </a:spcBef>
      <a:spcAft>
        <a:spcPts val="0"/>
      </a:spcAft>
      <a:buClrTx/>
      <a:buSzTx/>
      <a:buFontTx/>
      <a:buNone/>
      <a:tabLst/>
      <a:defRPr b="0" baseline="0" cap="none" i="0" spc="0" strike="noStrike" sz="1600" u="none" kumimoji="0" normalizeH="0">
        <a:ln>
          <a:noFill/>
        </a:ln>
        <a:solidFill>
          <a:srgbClr val="5E5E5E"/>
        </a:solidFill>
        <a:effectLst/>
        <a:uFillTx/>
        <a:latin typeface="ヒラギノ角ゴ ProN W3"/>
        <a:ea typeface="ヒラギノ角ゴ ProN W3"/>
        <a:cs typeface="ヒラギノ角ゴ ProN W3"/>
        <a:sym typeface="ヒラギノ角ゴ ProN W3"/>
      </a:defRPr>
    </a:lvl2pPr>
    <a:lvl3pPr marL="0" marR="0" indent="914400" algn="ctr" defTabSz="1733930" rtl="0" fontAlgn="auto" latinLnBrk="0" hangingPunct="0">
      <a:lnSpc>
        <a:spcPct val="100000"/>
      </a:lnSpc>
      <a:spcBef>
        <a:spcPts val="0"/>
      </a:spcBef>
      <a:spcAft>
        <a:spcPts val="0"/>
      </a:spcAft>
      <a:buClrTx/>
      <a:buSzTx/>
      <a:buFontTx/>
      <a:buNone/>
      <a:tabLst/>
      <a:defRPr b="0" baseline="0" cap="none" i="0" spc="0" strike="noStrike" sz="1600" u="none" kumimoji="0" normalizeH="0">
        <a:ln>
          <a:noFill/>
        </a:ln>
        <a:solidFill>
          <a:srgbClr val="5E5E5E"/>
        </a:solidFill>
        <a:effectLst/>
        <a:uFillTx/>
        <a:latin typeface="ヒラギノ角ゴ ProN W3"/>
        <a:ea typeface="ヒラギノ角ゴ ProN W3"/>
        <a:cs typeface="ヒラギノ角ゴ ProN W3"/>
        <a:sym typeface="ヒラギノ角ゴ ProN W3"/>
      </a:defRPr>
    </a:lvl3pPr>
    <a:lvl4pPr marL="0" marR="0" indent="1371600" algn="ctr" defTabSz="1733930" rtl="0" fontAlgn="auto" latinLnBrk="0" hangingPunct="0">
      <a:lnSpc>
        <a:spcPct val="100000"/>
      </a:lnSpc>
      <a:spcBef>
        <a:spcPts val="0"/>
      </a:spcBef>
      <a:spcAft>
        <a:spcPts val="0"/>
      </a:spcAft>
      <a:buClrTx/>
      <a:buSzTx/>
      <a:buFontTx/>
      <a:buNone/>
      <a:tabLst/>
      <a:defRPr b="0" baseline="0" cap="none" i="0" spc="0" strike="noStrike" sz="1600" u="none" kumimoji="0" normalizeH="0">
        <a:ln>
          <a:noFill/>
        </a:ln>
        <a:solidFill>
          <a:srgbClr val="5E5E5E"/>
        </a:solidFill>
        <a:effectLst/>
        <a:uFillTx/>
        <a:latin typeface="ヒラギノ角ゴ ProN W3"/>
        <a:ea typeface="ヒラギノ角ゴ ProN W3"/>
        <a:cs typeface="ヒラギノ角ゴ ProN W3"/>
        <a:sym typeface="ヒラギノ角ゴ ProN W3"/>
      </a:defRPr>
    </a:lvl4pPr>
    <a:lvl5pPr marL="0" marR="0" indent="1828800" algn="ctr" defTabSz="1733930" rtl="0" fontAlgn="auto" latinLnBrk="0" hangingPunct="0">
      <a:lnSpc>
        <a:spcPct val="100000"/>
      </a:lnSpc>
      <a:spcBef>
        <a:spcPts val="0"/>
      </a:spcBef>
      <a:spcAft>
        <a:spcPts val="0"/>
      </a:spcAft>
      <a:buClrTx/>
      <a:buSzTx/>
      <a:buFontTx/>
      <a:buNone/>
      <a:tabLst/>
      <a:defRPr b="0" baseline="0" cap="none" i="0" spc="0" strike="noStrike" sz="1600" u="none" kumimoji="0" normalizeH="0">
        <a:ln>
          <a:noFill/>
        </a:ln>
        <a:solidFill>
          <a:srgbClr val="5E5E5E"/>
        </a:solidFill>
        <a:effectLst/>
        <a:uFillTx/>
        <a:latin typeface="ヒラギノ角ゴ ProN W3"/>
        <a:ea typeface="ヒラギノ角ゴ ProN W3"/>
        <a:cs typeface="ヒラギノ角ゴ ProN W3"/>
        <a:sym typeface="ヒラギノ角ゴ ProN W3"/>
      </a:defRPr>
    </a:lvl5pPr>
    <a:lvl6pPr marL="0" marR="0" indent="2286000" algn="ctr" defTabSz="1733930" rtl="0" fontAlgn="auto" latinLnBrk="0" hangingPunct="0">
      <a:lnSpc>
        <a:spcPct val="100000"/>
      </a:lnSpc>
      <a:spcBef>
        <a:spcPts val="0"/>
      </a:spcBef>
      <a:spcAft>
        <a:spcPts val="0"/>
      </a:spcAft>
      <a:buClrTx/>
      <a:buSzTx/>
      <a:buFontTx/>
      <a:buNone/>
      <a:tabLst/>
      <a:defRPr b="0" baseline="0" cap="none" i="0" spc="0" strike="noStrike" sz="1600" u="none" kumimoji="0" normalizeH="0">
        <a:ln>
          <a:noFill/>
        </a:ln>
        <a:solidFill>
          <a:srgbClr val="5E5E5E"/>
        </a:solidFill>
        <a:effectLst/>
        <a:uFillTx/>
        <a:latin typeface="ヒラギノ角ゴ ProN W3"/>
        <a:ea typeface="ヒラギノ角ゴ ProN W3"/>
        <a:cs typeface="ヒラギノ角ゴ ProN W3"/>
        <a:sym typeface="ヒラギノ角ゴ ProN W3"/>
      </a:defRPr>
    </a:lvl6pPr>
    <a:lvl7pPr marL="0" marR="0" indent="2743200" algn="ctr" defTabSz="1733930" rtl="0" fontAlgn="auto" latinLnBrk="0" hangingPunct="0">
      <a:lnSpc>
        <a:spcPct val="100000"/>
      </a:lnSpc>
      <a:spcBef>
        <a:spcPts val="0"/>
      </a:spcBef>
      <a:spcAft>
        <a:spcPts val="0"/>
      </a:spcAft>
      <a:buClrTx/>
      <a:buSzTx/>
      <a:buFontTx/>
      <a:buNone/>
      <a:tabLst/>
      <a:defRPr b="0" baseline="0" cap="none" i="0" spc="0" strike="noStrike" sz="1600" u="none" kumimoji="0" normalizeH="0">
        <a:ln>
          <a:noFill/>
        </a:ln>
        <a:solidFill>
          <a:srgbClr val="5E5E5E"/>
        </a:solidFill>
        <a:effectLst/>
        <a:uFillTx/>
        <a:latin typeface="ヒラギノ角ゴ ProN W3"/>
        <a:ea typeface="ヒラギノ角ゴ ProN W3"/>
        <a:cs typeface="ヒラギノ角ゴ ProN W3"/>
        <a:sym typeface="ヒラギノ角ゴ ProN W3"/>
      </a:defRPr>
    </a:lvl7pPr>
    <a:lvl8pPr marL="0" marR="0" indent="3200400" algn="ctr" defTabSz="1733930" rtl="0" fontAlgn="auto" latinLnBrk="0" hangingPunct="0">
      <a:lnSpc>
        <a:spcPct val="100000"/>
      </a:lnSpc>
      <a:spcBef>
        <a:spcPts val="0"/>
      </a:spcBef>
      <a:spcAft>
        <a:spcPts val="0"/>
      </a:spcAft>
      <a:buClrTx/>
      <a:buSzTx/>
      <a:buFontTx/>
      <a:buNone/>
      <a:tabLst/>
      <a:defRPr b="0" baseline="0" cap="none" i="0" spc="0" strike="noStrike" sz="1600" u="none" kumimoji="0" normalizeH="0">
        <a:ln>
          <a:noFill/>
        </a:ln>
        <a:solidFill>
          <a:srgbClr val="5E5E5E"/>
        </a:solidFill>
        <a:effectLst/>
        <a:uFillTx/>
        <a:latin typeface="ヒラギノ角ゴ ProN W3"/>
        <a:ea typeface="ヒラギノ角ゴ ProN W3"/>
        <a:cs typeface="ヒラギノ角ゴ ProN W3"/>
        <a:sym typeface="ヒラギノ角ゴ ProN W3"/>
      </a:defRPr>
    </a:lvl8pPr>
    <a:lvl9pPr marL="0" marR="0" indent="3657600" algn="ctr" defTabSz="1733930" rtl="0" fontAlgn="auto" latinLnBrk="0" hangingPunct="0">
      <a:lnSpc>
        <a:spcPct val="100000"/>
      </a:lnSpc>
      <a:spcBef>
        <a:spcPts val="0"/>
      </a:spcBef>
      <a:spcAft>
        <a:spcPts val="0"/>
      </a:spcAft>
      <a:buClrTx/>
      <a:buSzTx/>
      <a:buFontTx/>
      <a:buNone/>
      <a:tabLst/>
      <a:defRPr b="0" baseline="0" cap="none" i="0" spc="0" strike="noStrike" sz="1600" u="none" kumimoji="0" normalizeH="0">
        <a:ln>
          <a:noFill/>
        </a:ln>
        <a:solidFill>
          <a:srgbClr val="5E5E5E"/>
        </a:solidFill>
        <a:effectLst/>
        <a:uFillTx/>
        <a:latin typeface="ヒラギノ角ゴ ProN W3"/>
        <a:ea typeface="ヒラギノ角ゴ ProN W3"/>
        <a:cs typeface="ヒラギノ角ゴ ProN W3"/>
        <a:sym typeface="ヒラギノ角ゴ ProN W3"/>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
          <a:latin typeface="ヒラギノ角ゴ ProN W3"/>
          <a:ea typeface="ヒラギノ角ゴ ProN W3"/>
          <a:cs typeface="ヒラギノ角ゴ ProN W3"/>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b="def" i="def"/>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254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
          <a:latin typeface="ヒラギノ角ゴ ProN W3"/>
          <a:ea typeface="ヒラギノ角ゴ ProN W3"/>
          <a:cs typeface="ヒラギノ角ゴ ProN W3"/>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b="def" i="def"/>
      <a:tcStyle>
        <a:tcBdr/>
        <a:fill>
          <a:solidFill>
            <a:srgbClr val="E3E5E8"/>
          </a:solidFill>
        </a:fill>
      </a:tcStyle>
    </a:band2H>
    <a:firstCol>
      <a:tcTxStyle b="on" i="off">
        <a:fontRef idx="minor">
          <a:srgbClr val="000000"/>
        </a:fontRef>
        <a:srgbClr val="000000"/>
      </a:tcTxStyle>
      <a:tcStyle>
        <a:tcBdr>
          <a:left>
            <a:ln w="12700" cap="flat">
              <a:solidFill>
                <a:srgbClr val="536773"/>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
          <a:latin typeface="ヒラギノ角ゴ ProN W3"/>
          <a:ea typeface="ヒラギノ角ゴ ProN W3"/>
          <a:cs typeface="ヒラギノ角ゴ ProN W3"/>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536773"/>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
          <a:latin typeface="ヒラギノ角ゴ ProN W3"/>
          <a:ea typeface="ヒラギノ角ゴ ProN W3"/>
          <a:cs typeface="ヒラギノ角ゴ ProN W3"/>
        </a:font>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b="def" i="def"/>
      <a:tcStyle>
        <a:tcBdr/>
        <a:fill>
          <a:solidFill>
            <a:srgbClr val="EDEEEE"/>
          </a:solidFill>
        </a:fill>
      </a:tcStyle>
    </a:band2H>
    <a:firstCol>
      <a:tcTxStyle b="off" i="off">
        <a:font>
          <a:latin typeface="ヒラギノ角ゴ ProN W3"/>
          <a:ea typeface="ヒラギノ角ゴ ProN W3"/>
          <a:cs typeface="ヒラギノ角ゴ ProN W3"/>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
          <a:latin typeface="ヒラギノ角ゴ ProN W3"/>
          <a:ea typeface="ヒラギノ角ゴ ProN W3"/>
          <a:cs typeface="ヒラギノ角ゴ ProN W3"/>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ヒラギノ角ゴ ProN W3"/>
          <a:ea typeface="ヒラギノ角ゴ ProN W3"/>
          <a:cs typeface="ヒラギノ角ゴ ProN W3"/>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
          <a:latin typeface="ヒラギノ角ゴ ProN W3"/>
          <a:ea typeface="ヒラギノ角ゴ ProN W3"/>
          <a:cs typeface="ヒラギノ角ゴ ProN W3"/>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b="def" i="def"/>
      <a:tcStyle>
        <a:tcBdr/>
        <a:fill>
          <a:solidFill>
            <a:schemeClr val="accent4">
              <a:hueOff val="348544"/>
              <a:lumOff val="7139"/>
            </a:schemeClr>
          </a:solidFill>
        </a:fill>
      </a:tcStyle>
    </a:band2H>
    <a:firstCol>
      <a:tcTxStyle b="off" i="off">
        <a:font>
          <a:latin typeface="ヒラギノ角ゴ ProN W3"/>
          <a:ea typeface="ヒラギノ角ゴ ProN W3"/>
          <a:cs typeface="ヒラギノ角ゴ ProN W3"/>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ヒラギノ角ゴ ProN W3"/>
          <a:ea typeface="ヒラギノ角ゴ ProN W3"/>
          <a:cs typeface="ヒラギノ角ゴ ProN W3"/>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254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ヒラギノ角ゴ ProN W3"/>
          <a:ea typeface="ヒラギノ角ゴ ProN W3"/>
          <a:cs typeface="ヒラギノ角ゴ ProN W3"/>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
          <a:latin typeface="ヒラギノ角ゴ ProN W3"/>
          <a:ea typeface="ヒラギノ角ゴ ProN W3"/>
          <a:cs typeface="ヒラギノ角ゴ ProN W3"/>
        </a:font>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b="def" i="def"/>
      <a:tcStyle>
        <a:tcBdr/>
        <a:fill>
          <a:solidFill>
            <a:srgbClr val="D4D5D5"/>
          </a:solidFill>
        </a:fill>
      </a:tcStyle>
    </a:band2H>
    <a:firstCol>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25400" cap="flat">
              <a:solidFill>
                <a:srgbClr val="CB297B"/>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
          <a:latin typeface="ヒラギノ角ゴ ProN W3"/>
          <a:ea typeface="ヒラギノ角ゴ ProN W3"/>
          <a:cs typeface="ヒラギノ角ゴ ProN W3"/>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b="def" i="def"/>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 Id="rId47" Type="http://schemas.openxmlformats.org/officeDocument/2006/relationships/slide" Target="slides/slide40.xml"/><Relationship Id="rId48" Type="http://schemas.openxmlformats.org/officeDocument/2006/relationships/slide" Target="slides/slide41.xml"/><Relationship Id="rId49" Type="http://schemas.openxmlformats.org/officeDocument/2006/relationships/slide" Target="slides/slide42.xml"/><Relationship Id="rId50" Type="http://schemas.openxmlformats.org/officeDocument/2006/relationships/slide" Target="slides/slide43.xml"/><Relationship Id="rId51" Type="http://schemas.openxmlformats.org/officeDocument/2006/relationships/slide" Target="slides/slide44.xml"/><Relationship Id="rId52" Type="http://schemas.openxmlformats.org/officeDocument/2006/relationships/slide" Target="slides/slide45.xml"/><Relationship Id="rId53" Type="http://schemas.openxmlformats.org/officeDocument/2006/relationships/slide" Target="slides/slide46.xml"/><Relationship Id="rId54" Type="http://schemas.openxmlformats.org/officeDocument/2006/relationships/slide" Target="slides/slide47.xml"/><Relationship Id="rId55" Type="http://schemas.openxmlformats.org/officeDocument/2006/relationships/slide" Target="slides/slide48.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48" name="Shape 148"/>
          <p:cNvSpPr/>
          <p:nvPr>
            <p:ph type="sldImg"/>
          </p:nvPr>
        </p:nvSpPr>
        <p:spPr>
          <a:xfrm>
            <a:off x="1143000" y="685800"/>
            <a:ext cx="4572000" cy="3429000"/>
          </a:xfrm>
          <a:prstGeom prst="rect">
            <a:avLst/>
          </a:prstGeom>
        </p:spPr>
        <p:txBody>
          <a:bodyPr/>
          <a:lstStyle/>
          <a:p>
            <a:pPr/>
          </a:p>
        </p:txBody>
      </p:sp>
      <p:sp>
        <p:nvSpPr>
          <p:cNvPr id="149" name="Shape 149"/>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ヒラギノ角ゴ ProN W3"/>
        <a:ea typeface="ヒラギノ角ゴ ProN W3"/>
        <a:cs typeface="ヒラギノ角ゴ ProN W3"/>
        <a:sym typeface="ヒラギノ角ゴ ProN W3"/>
      </a:defRPr>
    </a:lvl1pPr>
    <a:lvl2pPr indent="228600" defTabSz="457200" latinLnBrk="0">
      <a:lnSpc>
        <a:spcPct val="117999"/>
      </a:lnSpc>
      <a:defRPr sz="2200">
        <a:latin typeface="ヒラギノ角ゴ ProN W3"/>
        <a:ea typeface="ヒラギノ角ゴ ProN W3"/>
        <a:cs typeface="ヒラギノ角ゴ ProN W3"/>
        <a:sym typeface="ヒラギノ角ゴ ProN W3"/>
      </a:defRPr>
    </a:lvl2pPr>
    <a:lvl3pPr indent="457200" defTabSz="457200" latinLnBrk="0">
      <a:lnSpc>
        <a:spcPct val="117999"/>
      </a:lnSpc>
      <a:defRPr sz="2200">
        <a:latin typeface="ヒラギノ角ゴ ProN W3"/>
        <a:ea typeface="ヒラギノ角ゴ ProN W3"/>
        <a:cs typeface="ヒラギノ角ゴ ProN W3"/>
        <a:sym typeface="ヒラギノ角ゴ ProN W3"/>
      </a:defRPr>
    </a:lvl3pPr>
    <a:lvl4pPr indent="685800" defTabSz="457200" latinLnBrk="0">
      <a:lnSpc>
        <a:spcPct val="117999"/>
      </a:lnSpc>
      <a:defRPr sz="2200">
        <a:latin typeface="ヒラギノ角ゴ ProN W3"/>
        <a:ea typeface="ヒラギノ角ゴ ProN W3"/>
        <a:cs typeface="ヒラギノ角ゴ ProN W3"/>
        <a:sym typeface="ヒラギノ角ゴ ProN W3"/>
      </a:defRPr>
    </a:lvl4pPr>
    <a:lvl5pPr indent="914400" defTabSz="457200" latinLnBrk="0">
      <a:lnSpc>
        <a:spcPct val="117999"/>
      </a:lnSpc>
      <a:defRPr sz="2200">
        <a:latin typeface="ヒラギノ角ゴ ProN W3"/>
        <a:ea typeface="ヒラギノ角ゴ ProN W3"/>
        <a:cs typeface="ヒラギノ角ゴ ProN W3"/>
        <a:sym typeface="ヒラギノ角ゴ ProN W3"/>
      </a:defRPr>
    </a:lvl5pPr>
    <a:lvl6pPr indent="1143000" defTabSz="457200" latinLnBrk="0">
      <a:lnSpc>
        <a:spcPct val="117999"/>
      </a:lnSpc>
      <a:defRPr sz="2200">
        <a:latin typeface="ヒラギノ角ゴ ProN W3"/>
        <a:ea typeface="ヒラギノ角ゴ ProN W3"/>
        <a:cs typeface="ヒラギノ角ゴ ProN W3"/>
        <a:sym typeface="ヒラギノ角ゴ ProN W3"/>
      </a:defRPr>
    </a:lvl6pPr>
    <a:lvl7pPr indent="1371600" defTabSz="457200" latinLnBrk="0">
      <a:lnSpc>
        <a:spcPct val="117999"/>
      </a:lnSpc>
      <a:defRPr sz="2200">
        <a:latin typeface="ヒラギノ角ゴ ProN W3"/>
        <a:ea typeface="ヒラギノ角ゴ ProN W3"/>
        <a:cs typeface="ヒラギノ角ゴ ProN W3"/>
        <a:sym typeface="ヒラギノ角ゴ ProN W3"/>
      </a:defRPr>
    </a:lvl7pPr>
    <a:lvl8pPr indent="1600200" defTabSz="457200" latinLnBrk="0">
      <a:lnSpc>
        <a:spcPct val="117999"/>
      </a:lnSpc>
      <a:defRPr sz="2200">
        <a:latin typeface="ヒラギノ角ゴ ProN W3"/>
        <a:ea typeface="ヒラギノ角ゴ ProN W3"/>
        <a:cs typeface="ヒラギノ角ゴ ProN W3"/>
        <a:sym typeface="ヒラギノ角ゴ ProN W3"/>
      </a:defRPr>
    </a:lvl8pPr>
    <a:lvl9pPr indent="1828800" defTabSz="457200" latinLnBrk="0">
      <a:lnSpc>
        <a:spcPct val="117999"/>
      </a:lnSpc>
      <a:defRPr sz="2200">
        <a:latin typeface="ヒラギノ角ゴ ProN W3"/>
        <a:ea typeface="ヒラギノ角ゴ ProN W3"/>
        <a:cs typeface="ヒラギノ角ゴ ProN W3"/>
        <a:sym typeface="ヒラギノ角ゴ ProN W3"/>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タイトル">
    <p:spTree>
      <p:nvGrpSpPr>
        <p:cNvPr id="1" name=""/>
        <p:cNvGrpSpPr/>
        <p:nvPr/>
      </p:nvGrpSpPr>
      <p:grpSpPr>
        <a:xfrm>
          <a:off x="0" y="0"/>
          <a:ext cx="0" cy="0"/>
          <a:chOff x="0" y="0"/>
          <a:chExt cx="0" cy="0"/>
        </a:xfrm>
      </p:grpSpPr>
      <p:sp>
        <p:nvSpPr>
          <p:cNvPr id="11" name="作者と日付"/>
          <p:cNvSpPr txBox="1"/>
          <p:nvPr>
            <p:ph type="body" sz="quarter" idx="21" hasCustomPrompt="1"/>
          </p:nvPr>
        </p:nvSpPr>
        <p:spPr>
          <a:xfrm>
            <a:off x="698500" y="8657488"/>
            <a:ext cx="11607801" cy="461060"/>
          </a:xfrm>
          <a:prstGeom prst="rect">
            <a:avLst/>
          </a:prstGeom>
        </p:spPr>
        <p:txBody>
          <a:bodyPr anchor="b"/>
          <a:lstStyle>
            <a:lvl1pPr marL="0" indent="0" defTabSz="587022">
              <a:lnSpc>
                <a:spcPct val="100000"/>
              </a:lnSpc>
              <a:spcBef>
                <a:spcPts val="0"/>
              </a:spcBef>
              <a:buSzTx/>
              <a:buNone/>
              <a:defRPr sz="2400">
                <a:latin typeface="+mn-lt"/>
                <a:ea typeface="+mn-ea"/>
                <a:cs typeface="+mn-cs"/>
                <a:sym typeface="ヒラギノ角ゴ ProN W6"/>
              </a:defRPr>
            </a:lvl1pPr>
          </a:lstStyle>
          <a:p>
            <a:pPr/>
            <a:r>
              <a:t>作者と日付</a:t>
            </a:r>
          </a:p>
        </p:txBody>
      </p:sp>
      <p:sp>
        <p:nvSpPr>
          <p:cNvPr id="12" name="プレゼンテーションのタイトル"/>
          <p:cNvSpPr txBox="1"/>
          <p:nvPr>
            <p:ph type="title" hasCustomPrompt="1"/>
          </p:nvPr>
        </p:nvSpPr>
        <p:spPr>
          <a:xfrm>
            <a:off x="698500" y="1854200"/>
            <a:ext cx="11609057" cy="3302000"/>
          </a:xfrm>
          <a:prstGeom prst="rect">
            <a:avLst/>
          </a:prstGeom>
        </p:spPr>
        <p:txBody>
          <a:bodyPr anchor="b"/>
          <a:lstStyle>
            <a:lvl1pPr>
              <a:defRPr spc="-164" sz="8200"/>
            </a:lvl1pPr>
          </a:lstStyle>
          <a:p>
            <a:pPr/>
            <a:r>
              <a:t>プレゼンテーションのタイトル</a:t>
            </a:r>
          </a:p>
        </p:txBody>
      </p:sp>
      <p:sp>
        <p:nvSpPr>
          <p:cNvPr id="13" name="本文レベル1…"/>
          <p:cNvSpPr txBox="1"/>
          <p:nvPr>
            <p:ph type="body" sz="quarter" idx="1" hasCustomPrompt="1"/>
          </p:nvPr>
        </p:nvSpPr>
        <p:spPr>
          <a:xfrm>
            <a:off x="698500" y="5105400"/>
            <a:ext cx="11607800" cy="1456399"/>
          </a:xfrm>
          <a:prstGeom prst="rect">
            <a:avLst/>
          </a:prstGeom>
        </p:spPr>
        <p:txBody>
          <a:bodyPr/>
          <a:lstStyle>
            <a:lvl1pPr marL="0" indent="0" defTabSz="587022">
              <a:lnSpc>
                <a:spcPct val="100000"/>
              </a:lnSpc>
              <a:spcBef>
                <a:spcPts val="0"/>
              </a:spcBef>
              <a:buSzTx/>
              <a:buNone/>
              <a:defRPr sz="3800">
                <a:latin typeface="+mn-lt"/>
                <a:ea typeface="+mn-ea"/>
                <a:cs typeface="+mn-cs"/>
                <a:sym typeface="ヒラギノ角ゴ ProN W6"/>
              </a:defRPr>
            </a:lvl1pPr>
            <a:lvl2pPr marL="0" indent="457200" defTabSz="587022">
              <a:lnSpc>
                <a:spcPct val="100000"/>
              </a:lnSpc>
              <a:spcBef>
                <a:spcPts val="0"/>
              </a:spcBef>
              <a:buSzTx/>
              <a:buNone/>
              <a:defRPr sz="3800">
                <a:latin typeface="+mn-lt"/>
                <a:ea typeface="+mn-ea"/>
                <a:cs typeface="+mn-cs"/>
                <a:sym typeface="ヒラギノ角ゴ ProN W6"/>
              </a:defRPr>
            </a:lvl2pPr>
            <a:lvl3pPr marL="0" indent="914400" defTabSz="587022">
              <a:lnSpc>
                <a:spcPct val="100000"/>
              </a:lnSpc>
              <a:spcBef>
                <a:spcPts val="0"/>
              </a:spcBef>
              <a:buSzTx/>
              <a:buNone/>
              <a:defRPr sz="3800">
                <a:latin typeface="+mn-lt"/>
                <a:ea typeface="+mn-ea"/>
                <a:cs typeface="+mn-cs"/>
                <a:sym typeface="ヒラギノ角ゴ ProN W6"/>
              </a:defRPr>
            </a:lvl3pPr>
            <a:lvl4pPr marL="0" indent="1371600" defTabSz="587022">
              <a:lnSpc>
                <a:spcPct val="100000"/>
              </a:lnSpc>
              <a:spcBef>
                <a:spcPts val="0"/>
              </a:spcBef>
              <a:buSzTx/>
              <a:buNone/>
              <a:defRPr sz="3800">
                <a:latin typeface="+mn-lt"/>
                <a:ea typeface="+mn-ea"/>
                <a:cs typeface="+mn-cs"/>
                <a:sym typeface="ヒラギノ角ゴ ProN W6"/>
              </a:defRPr>
            </a:lvl4pPr>
            <a:lvl5pPr marL="0" indent="1828800" defTabSz="587022">
              <a:lnSpc>
                <a:spcPct val="100000"/>
              </a:lnSpc>
              <a:spcBef>
                <a:spcPts val="0"/>
              </a:spcBef>
              <a:buSzTx/>
              <a:buNone/>
              <a:defRPr sz="3800">
                <a:latin typeface="+mn-lt"/>
                <a:ea typeface="+mn-ea"/>
                <a:cs typeface="+mn-cs"/>
                <a:sym typeface="ヒラギノ角ゴ ProN W6"/>
              </a:defRPr>
            </a:lvl5pPr>
          </a:lstStyle>
          <a:p>
            <a:pPr/>
            <a:r>
              <a:t>プレゼンテーションのサブタイトル</a:t>
            </a:r>
          </a:p>
          <a:p>
            <a:pPr lvl="1"/>
            <a:r>
              <a:t/>
            </a:r>
          </a:p>
          <a:p>
            <a:pPr lvl="2"/>
            <a:r>
              <a:t/>
            </a:r>
          </a:p>
          <a:p>
            <a:pPr lvl="3"/>
            <a:r>
              <a:t/>
            </a:r>
          </a:p>
          <a:p>
            <a:pPr lvl="4"/>
            <a:r>
              <a:t/>
            </a:r>
          </a:p>
        </p:txBody>
      </p:sp>
      <p:sp>
        <p:nvSpPr>
          <p:cNvPr id="14" name="スライド番号"/>
          <p:cNvSpPr txBox="1"/>
          <p:nvPr>
            <p:ph type="sldNum" sz="quarter" idx="2"/>
          </p:nvPr>
        </p:nvSpPr>
        <p:spPr>
          <a:xfrm>
            <a:off x="6336779" y="9234627"/>
            <a:ext cx="331242" cy="27305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ステートメント">
    <p:spTree>
      <p:nvGrpSpPr>
        <p:cNvPr id="1" name=""/>
        <p:cNvGrpSpPr/>
        <p:nvPr/>
      </p:nvGrpSpPr>
      <p:grpSpPr>
        <a:xfrm>
          <a:off x="0" y="0"/>
          <a:ext cx="0" cy="0"/>
          <a:chOff x="0" y="0"/>
          <a:chExt cx="0" cy="0"/>
        </a:xfrm>
      </p:grpSpPr>
      <p:sp>
        <p:nvSpPr>
          <p:cNvPr id="98" name="本文レベル1…"/>
          <p:cNvSpPr txBox="1"/>
          <p:nvPr>
            <p:ph type="body" sz="half" idx="1" hasCustomPrompt="1"/>
          </p:nvPr>
        </p:nvSpPr>
        <p:spPr>
          <a:xfrm>
            <a:off x="698500" y="3568700"/>
            <a:ext cx="11607800" cy="2617788"/>
          </a:xfrm>
          <a:prstGeom prst="rect">
            <a:avLst/>
          </a:prstGeom>
        </p:spPr>
        <p:txBody>
          <a:bodyPr anchor="ctr"/>
          <a:lstStyle>
            <a:lvl1pPr marL="0" indent="0" algn="ctr">
              <a:lnSpc>
                <a:spcPct val="80000"/>
              </a:lnSpc>
              <a:spcBef>
                <a:spcPts val="0"/>
              </a:spcBef>
              <a:buSzTx/>
              <a:buNone/>
              <a:defRPr spc="-164" sz="8200"/>
            </a:lvl1pPr>
            <a:lvl2pPr marL="0" indent="457200" algn="ctr">
              <a:lnSpc>
                <a:spcPct val="80000"/>
              </a:lnSpc>
              <a:spcBef>
                <a:spcPts val="0"/>
              </a:spcBef>
              <a:buSzTx/>
              <a:buNone/>
              <a:defRPr spc="-164" sz="8200"/>
            </a:lvl2pPr>
            <a:lvl3pPr marL="0" indent="914400" algn="ctr">
              <a:lnSpc>
                <a:spcPct val="80000"/>
              </a:lnSpc>
              <a:spcBef>
                <a:spcPts val="0"/>
              </a:spcBef>
              <a:buSzTx/>
              <a:buNone/>
              <a:defRPr spc="-164" sz="8200"/>
            </a:lvl3pPr>
            <a:lvl4pPr marL="0" indent="1371600" algn="ctr">
              <a:lnSpc>
                <a:spcPct val="80000"/>
              </a:lnSpc>
              <a:spcBef>
                <a:spcPts val="0"/>
              </a:spcBef>
              <a:buSzTx/>
              <a:buNone/>
              <a:defRPr spc="-164" sz="8200"/>
            </a:lvl4pPr>
            <a:lvl5pPr marL="0" indent="1828800" algn="ctr">
              <a:lnSpc>
                <a:spcPct val="80000"/>
              </a:lnSpc>
              <a:spcBef>
                <a:spcPts val="0"/>
              </a:spcBef>
              <a:buSzTx/>
              <a:buNone/>
              <a:defRPr spc="-164" sz="8200"/>
            </a:lvl5pPr>
          </a:lstStyle>
          <a:p>
            <a:pPr/>
            <a:r>
              <a:t>ステートメント</a:t>
            </a:r>
          </a:p>
          <a:p>
            <a:pPr lvl="1"/>
            <a:r>
              <a:t/>
            </a:r>
          </a:p>
          <a:p>
            <a:pPr lvl="2"/>
            <a:r>
              <a:t/>
            </a:r>
          </a:p>
          <a:p>
            <a:pPr lvl="3"/>
            <a:r>
              <a:t/>
            </a:r>
          </a:p>
          <a:p>
            <a:pPr lvl="4"/>
            <a:r>
              <a:t/>
            </a:r>
          </a:p>
        </p:txBody>
      </p:sp>
      <p:sp>
        <p:nvSpPr>
          <p:cNvPr id="99" name="スライド番号"/>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ビッグファクト">
    <p:spTree>
      <p:nvGrpSpPr>
        <p:cNvPr id="1" name=""/>
        <p:cNvGrpSpPr/>
        <p:nvPr/>
      </p:nvGrpSpPr>
      <p:grpSpPr>
        <a:xfrm>
          <a:off x="0" y="0"/>
          <a:ext cx="0" cy="0"/>
          <a:chOff x="0" y="0"/>
          <a:chExt cx="0" cy="0"/>
        </a:xfrm>
      </p:grpSpPr>
      <p:sp>
        <p:nvSpPr>
          <p:cNvPr id="106" name="ファクト情報"/>
          <p:cNvSpPr txBox="1"/>
          <p:nvPr>
            <p:ph type="body" sz="quarter" idx="21" hasCustomPrompt="1"/>
          </p:nvPr>
        </p:nvSpPr>
        <p:spPr>
          <a:xfrm>
            <a:off x="698500" y="6209979"/>
            <a:ext cx="11607800" cy="671803"/>
          </a:xfrm>
          <a:prstGeom prst="rect">
            <a:avLst/>
          </a:prstGeom>
        </p:spPr>
        <p:txBody>
          <a:bodyPr/>
          <a:lstStyle>
            <a:lvl1pPr marL="0" indent="0" algn="ctr">
              <a:lnSpc>
                <a:spcPct val="100000"/>
              </a:lnSpc>
              <a:spcBef>
                <a:spcPts val="0"/>
              </a:spcBef>
              <a:buSzTx/>
              <a:buNone/>
              <a:defRPr sz="3800">
                <a:latin typeface="+mn-lt"/>
                <a:ea typeface="+mn-ea"/>
                <a:cs typeface="+mn-cs"/>
                <a:sym typeface="ヒラギノ角ゴ ProN W6"/>
              </a:defRPr>
            </a:lvl1pPr>
          </a:lstStyle>
          <a:p>
            <a:pPr/>
            <a:r>
              <a:t>ファクト情報</a:t>
            </a:r>
          </a:p>
        </p:txBody>
      </p:sp>
      <p:sp>
        <p:nvSpPr>
          <p:cNvPr id="107" name="本文レベル1…"/>
          <p:cNvSpPr txBox="1"/>
          <p:nvPr>
            <p:ph type="body" idx="1" hasCustomPrompt="1"/>
          </p:nvPr>
        </p:nvSpPr>
        <p:spPr>
          <a:xfrm>
            <a:off x="698500" y="999066"/>
            <a:ext cx="11607800" cy="5210914"/>
          </a:xfrm>
          <a:prstGeom prst="rect">
            <a:avLst/>
          </a:prstGeom>
        </p:spPr>
        <p:txBody>
          <a:bodyPr anchor="b"/>
          <a:lstStyle>
            <a:lvl1pPr marL="0" indent="0" algn="ctr">
              <a:lnSpc>
                <a:spcPct val="80000"/>
              </a:lnSpc>
              <a:spcBef>
                <a:spcPts val="0"/>
              </a:spcBef>
              <a:buSzTx/>
              <a:buNone/>
              <a:defRPr spc="-176" sz="17600">
                <a:latin typeface="+mn-lt"/>
                <a:ea typeface="+mn-ea"/>
                <a:cs typeface="+mn-cs"/>
                <a:sym typeface="ヒラギノ角ゴ ProN W6"/>
              </a:defRPr>
            </a:lvl1pPr>
            <a:lvl2pPr marL="0" indent="457200" algn="ctr">
              <a:lnSpc>
                <a:spcPct val="80000"/>
              </a:lnSpc>
              <a:spcBef>
                <a:spcPts val="0"/>
              </a:spcBef>
              <a:buSzTx/>
              <a:buNone/>
              <a:defRPr spc="-176" sz="17600">
                <a:latin typeface="+mn-lt"/>
                <a:ea typeface="+mn-ea"/>
                <a:cs typeface="+mn-cs"/>
                <a:sym typeface="ヒラギノ角ゴ ProN W6"/>
              </a:defRPr>
            </a:lvl2pPr>
            <a:lvl3pPr marL="0" indent="914400" algn="ctr">
              <a:lnSpc>
                <a:spcPct val="80000"/>
              </a:lnSpc>
              <a:spcBef>
                <a:spcPts val="0"/>
              </a:spcBef>
              <a:buSzTx/>
              <a:buNone/>
              <a:defRPr spc="-176" sz="17600">
                <a:latin typeface="+mn-lt"/>
                <a:ea typeface="+mn-ea"/>
                <a:cs typeface="+mn-cs"/>
                <a:sym typeface="ヒラギノ角ゴ ProN W6"/>
              </a:defRPr>
            </a:lvl3pPr>
            <a:lvl4pPr marL="0" indent="1371600" algn="ctr">
              <a:lnSpc>
                <a:spcPct val="80000"/>
              </a:lnSpc>
              <a:spcBef>
                <a:spcPts val="0"/>
              </a:spcBef>
              <a:buSzTx/>
              <a:buNone/>
              <a:defRPr spc="-176" sz="17600">
                <a:latin typeface="+mn-lt"/>
                <a:ea typeface="+mn-ea"/>
                <a:cs typeface="+mn-cs"/>
                <a:sym typeface="ヒラギノ角ゴ ProN W6"/>
              </a:defRPr>
            </a:lvl4pPr>
            <a:lvl5pPr marL="0" indent="1828800" algn="ctr">
              <a:lnSpc>
                <a:spcPct val="80000"/>
              </a:lnSpc>
              <a:spcBef>
                <a:spcPts val="0"/>
              </a:spcBef>
              <a:buSzTx/>
              <a:buNone/>
              <a:defRPr spc="-176" sz="17600">
                <a:latin typeface="+mn-lt"/>
                <a:ea typeface="+mn-ea"/>
                <a:cs typeface="+mn-cs"/>
                <a:sym typeface="ヒラギノ角ゴ ProN W6"/>
              </a:defRPr>
            </a:lvl5pPr>
          </a:lstStyle>
          <a:p>
            <a:pPr/>
            <a:r>
              <a:t>100%</a:t>
            </a:r>
          </a:p>
          <a:p>
            <a:pPr lvl="1"/>
            <a:r>
              <a:t/>
            </a:r>
          </a:p>
          <a:p>
            <a:pPr lvl="2"/>
            <a:r>
              <a:t/>
            </a:r>
          </a:p>
          <a:p>
            <a:pPr lvl="3"/>
            <a:r>
              <a:t/>
            </a:r>
          </a:p>
          <a:p>
            <a:pPr lvl="4"/>
            <a:r>
              <a:t/>
            </a:r>
          </a:p>
        </p:txBody>
      </p:sp>
      <p:sp>
        <p:nvSpPr>
          <p:cNvPr id="108" name="スライド番号"/>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引用">
    <p:spTree>
      <p:nvGrpSpPr>
        <p:cNvPr id="1" name=""/>
        <p:cNvGrpSpPr/>
        <p:nvPr/>
      </p:nvGrpSpPr>
      <p:grpSpPr>
        <a:xfrm>
          <a:off x="0" y="0"/>
          <a:ext cx="0" cy="0"/>
          <a:chOff x="0" y="0"/>
          <a:chExt cx="0" cy="0"/>
        </a:xfrm>
      </p:grpSpPr>
      <p:sp>
        <p:nvSpPr>
          <p:cNvPr id="115" name="本文レベル1…"/>
          <p:cNvSpPr txBox="1"/>
          <p:nvPr>
            <p:ph type="body" sz="half" idx="1" hasCustomPrompt="1"/>
          </p:nvPr>
        </p:nvSpPr>
        <p:spPr>
          <a:xfrm>
            <a:off x="736600" y="3721100"/>
            <a:ext cx="11531600" cy="2324100"/>
          </a:xfrm>
          <a:prstGeom prst="rect">
            <a:avLst/>
          </a:prstGeom>
        </p:spPr>
        <p:txBody>
          <a:bodyPr anchor="ctr"/>
          <a:lstStyle>
            <a:lvl1pPr marL="457200" indent="-342900">
              <a:spcBef>
                <a:spcPts val="0"/>
              </a:spcBef>
              <a:buSzTx/>
              <a:buNone/>
              <a:defRPr spc="-119" sz="6000"/>
            </a:lvl1pPr>
            <a:lvl2pPr marL="457200" indent="114300">
              <a:spcBef>
                <a:spcPts val="0"/>
              </a:spcBef>
              <a:buSzTx/>
              <a:buNone/>
              <a:defRPr spc="-119" sz="6000"/>
            </a:lvl2pPr>
            <a:lvl3pPr marL="457200" indent="571500">
              <a:spcBef>
                <a:spcPts val="0"/>
              </a:spcBef>
              <a:buSzTx/>
              <a:buNone/>
              <a:defRPr spc="-119" sz="6000"/>
            </a:lvl3pPr>
            <a:lvl4pPr marL="457200" indent="1028700">
              <a:spcBef>
                <a:spcPts val="0"/>
              </a:spcBef>
              <a:buSzTx/>
              <a:buNone/>
              <a:defRPr spc="-119" sz="6000"/>
            </a:lvl4pPr>
            <a:lvl5pPr marL="457200" indent="1485900">
              <a:spcBef>
                <a:spcPts val="0"/>
              </a:spcBef>
              <a:buSzTx/>
              <a:buNone/>
              <a:defRPr spc="-119" sz="6000"/>
            </a:lvl5pPr>
          </a:lstStyle>
          <a:p>
            <a:pPr/>
            <a:r>
              <a:t>“重要な引用”</a:t>
            </a:r>
          </a:p>
          <a:p>
            <a:pPr lvl="1"/>
            <a:r>
              <a:t/>
            </a:r>
          </a:p>
          <a:p>
            <a:pPr lvl="2"/>
            <a:r>
              <a:t/>
            </a:r>
          </a:p>
          <a:p>
            <a:pPr lvl="3"/>
            <a:r>
              <a:t/>
            </a:r>
          </a:p>
          <a:p>
            <a:pPr lvl="4"/>
            <a:r>
              <a:t/>
            </a:r>
          </a:p>
        </p:txBody>
      </p:sp>
      <p:sp>
        <p:nvSpPr>
          <p:cNvPr id="116" name="属性"/>
          <p:cNvSpPr txBox="1"/>
          <p:nvPr>
            <p:ph type="body" sz="quarter" idx="21" hasCustomPrompt="1"/>
          </p:nvPr>
        </p:nvSpPr>
        <p:spPr>
          <a:xfrm>
            <a:off x="1219200" y="6426200"/>
            <a:ext cx="11049000" cy="461059"/>
          </a:xfrm>
          <a:prstGeom prst="rect">
            <a:avLst/>
          </a:prstGeom>
        </p:spPr>
        <p:txBody>
          <a:bodyPr/>
          <a:lstStyle>
            <a:lvl1pPr marL="0" indent="0" defTabSz="587022">
              <a:lnSpc>
                <a:spcPct val="100000"/>
              </a:lnSpc>
              <a:spcBef>
                <a:spcPts val="0"/>
              </a:spcBef>
              <a:buSzTx/>
              <a:buNone/>
              <a:defRPr sz="2400">
                <a:latin typeface="+mn-lt"/>
                <a:ea typeface="+mn-ea"/>
                <a:cs typeface="+mn-cs"/>
                <a:sym typeface="ヒラギノ角ゴ ProN W6"/>
              </a:defRPr>
            </a:lvl1pPr>
          </a:lstStyle>
          <a:p>
            <a:pPr/>
            <a:r>
              <a:t>属性</a:t>
            </a:r>
          </a:p>
        </p:txBody>
      </p:sp>
      <p:sp>
        <p:nvSpPr>
          <p:cNvPr id="117" name="スライド番号"/>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画像（3点）">
    <p:spTree>
      <p:nvGrpSpPr>
        <p:cNvPr id="1" name=""/>
        <p:cNvGrpSpPr/>
        <p:nvPr/>
      </p:nvGrpSpPr>
      <p:grpSpPr>
        <a:xfrm>
          <a:off x="0" y="0"/>
          <a:ext cx="0" cy="0"/>
          <a:chOff x="0" y="0"/>
          <a:chExt cx="0" cy="0"/>
        </a:xfrm>
      </p:grpSpPr>
      <p:sp>
        <p:nvSpPr>
          <p:cNvPr id="124" name="パセリバター、煎りヘーゼルナッツ、削ったパルメザンチーズがかかったパッパルデッレパスタ1皿"/>
          <p:cNvSpPr/>
          <p:nvPr>
            <p:ph type="pic" idx="21"/>
          </p:nvPr>
        </p:nvSpPr>
        <p:spPr>
          <a:xfrm>
            <a:off x="-2082800" y="687558"/>
            <a:ext cx="11165190" cy="8373892"/>
          </a:xfrm>
          <a:prstGeom prst="rect">
            <a:avLst/>
          </a:prstGeom>
        </p:spPr>
        <p:txBody>
          <a:bodyPr lIns="91439" tIns="45719" rIns="91439" bIns="45719">
            <a:noAutofit/>
          </a:bodyPr>
          <a:lstStyle/>
          <a:p>
            <a:pPr/>
          </a:p>
        </p:txBody>
      </p:sp>
      <p:sp>
        <p:nvSpPr>
          <p:cNvPr id="125" name="炒飯、ゆで卵、箸が添えられたボウル1杯のサラダ"/>
          <p:cNvSpPr/>
          <p:nvPr>
            <p:ph type="pic" sz="half" idx="22"/>
          </p:nvPr>
        </p:nvSpPr>
        <p:spPr>
          <a:xfrm>
            <a:off x="6597650" y="292100"/>
            <a:ext cx="5740400" cy="4592321"/>
          </a:xfrm>
          <a:prstGeom prst="rect">
            <a:avLst/>
          </a:prstGeom>
        </p:spPr>
        <p:txBody>
          <a:bodyPr lIns="91439" tIns="45719" rIns="91439" bIns="45719">
            <a:noAutofit/>
          </a:bodyPr>
          <a:lstStyle/>
          <a:p>
            <a:pPr/>
          </a:p>
        </p:txBody>
      </p:sp>
      <p:sp>
        <p:nvSpPr>
          <p:cNvPr id="126" name="サーモンケーキ、サラダ、フムスが入ったボウル"/>
          <p:cNvSpPr/>
          <p:nvPr>
            <p:ph type="pic" idx="23"/>
          </p:nvPr>
        </p:nvSpPr>
        <p:spPr>
          <a:xfrm>
            <a:off x="4984750" y="2749413"/>
            <a:ext cx="7937500" cy="9238277"/>
          </a:xfrm>
          <a:prstGeom prst="rect">
            <a:avLst/>
          </a:prstGeom>
        </p:spPr>
        <p:txBody>
          <a:bodyPr lIns="91439" tIns="45719" rIns="91439" bIns="45719">
            <a:noAutofit/>
          </a:bodyPr>
          <a:lstStyle/>
          <a:p>
            <a:pPr/>
          </a:p>
        </p:txBody>
      </p:sp>
      <p:sp>
        <p:nvSpPr>
          <p:cNvPr id="127" name="スライド番号"/>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写真">
    <p:spTree>
      <p:nvGrpSpPr>
        <p:cNvPr id="1" name=""/>
        <p:cNvGrpSpPr/>
        <p:nvPr/>
      </p:nvGrpSpPr>
      <p:grpSpPr>
        <a:xfrm>
          <a:off x="0" y="0"/>
          <a:ext cx="0" cy="0"/>
          <a:chOff x="0" y="0"/>
          <a:chExt cx="0" cy="0"/>
        </a:xfrm>
      </p:grpSpPr>
      <p:sp>
        <p:nvSpPr>
          <p:cNvPr id="134" name="炒飯、ゆで卵、箸が添えられたボウル1杯のサラダ"/>
          <p:cNvSpPr/>
          <p:nvPr>
            <p:ph type="pic" idx="21"/>
          </p:nvPr>
        </p:nvSpPr>
        <p:spPr>
          <a:xfrm>
            <a:off x="-1016000" y="-1054100"/>
            <a:ext cx="14427200" cy="11541760"/>
          </a:xfrm>
          <a:prstGeom prst="rect">
            <a:avLst/>
          </a:prstGeom>
        </p:spPr>
        <p:txBody>
          <a:bodyPr lIns="91439" tIns="45719" rIns="91439" bIns="45719">
            <a:noAutofit/>
          </a:bodyPr>
          <a:lstStyle/>
          <a:p>
            <a:pPr/>
          </a:p>
        </p:txBody>
      </p:sp>
      <p:sp>
        <p:nvSpPr>
          <p:cNvPr id="135" name="スライド番号"/>
          <p:cNvSpPr txBox="1"/>
          <p:nvPr>
            <p:ph type="sldNum" sz="quarter" idx="2"/>
          </p:nvPr>
        </p:nvSpPr>
        <p:spPr>
          <a:xfrm>
            <a:off x="6336779" y="9234627"/>
            <a:ext cx="331242" cy="273051"/>
          </a:xfrm>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空白">
    <p:spTree>
      <p:nvGrpSpPr>
        <p:cNvPr id="1" name=""/>
        <p:cNvGrpSpPr/>
        <p:nvPr/>
      </p:nvGrpSpPr>
      <p:grpSpPr>
        <a:xfrm>
          <a:off x="0" y="0"/>
          <a:ext cx="0" cy="0"/>
          <a:chOff x="0" y="0"/>
          <a:chExt cx="0" cy="0"/>
        </a:xfrm>
      </p:grpSpPr>
      <p:sp>
        <p:nvSpPr>
          <p:cNvPr id="142" name="スライド番号"/>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タイトル&amp;画像">
    <p:spTree>
      <p:nvGrpSpPr>
        <p:cNvPr id="1" name=""/>
        <p:cNvGrpSpPr/>
        <p:nvPr/>
      </p:nvGrpSpPr>
      <p:grpSpPr>
        <a:xfrm>
          <a:off x="0" y="0"/>
          <a:ext cx="0" cy="0"/>
          <a:chOff x="0" y="0"/>
          <a:chExt cx="0" cy="0"/>
        </a:xfrm>
      </p:grpSpPr>
      <p:sp>
        <p:nvSpPr>
          <p:cNvPr id="21" name="アボカドとライム"/>
          <p:cNvSpPr/>
          <p:nvPr>
            <p:ph type="pic" idx="21"/>
          </p:nvPr>
        </p:nvSpPr>
        <p:spPr>
          <a:xfrm>
            <a:off x="-376767" y="-915894"/>
            <a:ext cx="17835652" cy="10682195"/>
          </a:xfrm>
          <a:prstGeom prst="rect">
            <a:avLst/>
          </a:prstGeom>
        </p:spPr>
        <p:txBody>
          <a:bodyPr lIns="91439" tIns="45719" rIns="91439" bIns="45719">
            <a:noAutofit/>
          </a:bodyPr>
          <a:lstStyle/>
          <a:p>
            <a:pPr/>
          </a:p>
        </p:txBody>
      </p:sp>
      <p:sp>
        <p:nvSpPr>
          <p:cNvPr id="22" name="プレゼンテーションのタイトル"/>
          <p:cNvSpPr txBox="1"/>
          <p:nvPr>
            <p:ph type="title" hasCustomPrompt="1"/>
          </p:nvPr>
        </p:nvSpPr>
        <p:spPr>
          <a:xfrm>
            <a:off x="698500" y="5181600"/>
            <a:ext cx="11607800" cy="3302000"/>
          </a:xfrm>
          <a:prstGeom prst="rect">
            <a:avLst/>
          </a:prstGeom>
        </p:spPr>
        <p:txBody>
          <a:bodyPr anchor="b"/>
          <a:lstStyle>
            <a:lvl1pPr>
              <a:defRPr spc="-164" sz="8200"/>
            </a:lvl1pPr>
          </a:lstStyle>
          <a:p>
            <a:pPr/>
            <a:r>
              <a:t>プレゼンテーションのタイトル</a:t>
            </a:r>
          </a:p>
        </p:txBody>
      </p:sp>
      <p:sp>
        <p:nvSpPr>
          <p:cNvPr id="23" name="本文レベル1…"/>
          <p:cNvSpPr txBox="1"/>
          <p:nvPr>
            <p:ph type="body" sz="quarter" idx="1" hasCustomPrompt="1"/>
          </p:nvPr>
        </p:nvSpPr>
        <p:spPr>
          <a:xfrm>
            <a:off x="698500" y="8432800"/>
            <a:ext cx="11607800" cy="689769"/>
          </a:xfrm>
          <a:prstGeom prst="rect">
            <a:avLst/>
          </a:prstGeom>
        </p:spPr>
        <p:txBody>
          <a:bodyPr/>
          <a:lstStyle>
            <a:lvl1pPr marL="0" indent="0" defTabSz="587022">
              <a:lnSpc>
                <a:spcPct val="100000"/>
              </a:lnSpc>
              <a:spcBef>
                <a:spcPts val="0"/>
              </a:spcBef>
              <a:buSzTx/>
              <a:buNone/>
              <a:defRPr sz="3800">
                <a:latin typeface="+mn-lt"/>
                <a:ea typeface="+mn-ea"/>
                <a:cs typeface="+mn-cs"/>
                <a:sym typeface="ヒラギノ角ゴ ProN W6"/>
              </a:defRPr>
            </a:lvl1pPr>
            <a:lvl2pPr marL="0" indent="457200" defTabSz="587022">
              <a:lnSpc>
                <a:spcPct val="100000"/>
              </a:lnSpc>
              <a:spcBef>
                <a:spcPts val="0"/>
              </a:spcBef>
              <a:buSzTx/>
              <a:buNone/>
              <a:defRPr sz="3800">
                <a:latin typeface="+mn-lt"/>
                <a:ea typeface="+mn-ea"/>
                <a:cs typeface="+mn-cs"/>
                <a:sym typeface="ヒラギノ角ゴ ProN W6"/>
              </a:defRPr>
            </a:lvl2pPr>
            <a:lvl3pPr marL="0" indent="914400" defTabSz="587022">
              <a:lnSpc>
                <a:spcPct val="100000"/>
              </a:lnSpc>
              <a:spcBef>
                <a:spcPts val="0"/>
              </a:spcBef>
              <a:buSzTx/>
              <a:buNone/>
              <a:defRPr sz="3800">
                <a:latin typeface="+mn-lt"/>
                <a:ea typeface="+mn-ea"/>
                <a:cs typeface="+mn-cs"/>
                <a:sym typeface="ヒラギノ角ゴ ProN W6"/>
              </a:defRPr>
            </a:lvl3pPr>
            <a:lvl4pPr marL="0" indent="1371600" defTabSz="587022">
              <a:lnSpc>
                <a:spcPct val="100000"/>
              </a:lnSpc>
              <a:spcBef>
                <a:spcPts val="0"/>
              </a:spcBef>
              <a:buSzTx/>
              <a:buNone/>
              <a:defRPr sz="3800">
                <a:latin typeface="+mn-lt"/>
                <a:ea typeface="+mn-ea"/>
                <a:cs typeface="+mn-cs"/>
                <a:sym typeface="ヒラギノ角ゴ ProN W6"/>
              </a:defRPr>
            </a:lvl4pPr>
            <a:lvl5pPr marL="0" indent="1828800" defTabSz="587022">
              <a:lnSpc>
                <a:spcPct val="100000"/>
              </a:lnSpc>
              <a:spcBef>
                <a:spcPts val="0"/>
              </a:spcBef>
              <a:buSzTx/>
              <a:buNone/>
              <a:defRPr sz="3800">
                <a:latin typeface="+mn-lt"/>
                <a:ea typeface="+mn-ea"/>
                <a:cs typeface="+mn-cs"/>
                <a:sym typeface="ヒラギノ角ゴ ProN W6"/>
              </a:defRPr>
            </a:lvl5pPr>
          </a:lstStyle>
          <a:p>
            <a:pPr/>
            <a:r>
              <a:t>プレゼンテーションのサブタイトル</a:t>
            </a:r>
          </a:p>
          <a:p>
            <a:pPr lvl="1"/>
            <a:r>
              <a:t/>
            </a:r>
          </a:p>
          <a:p>
            <a:pPr lvl="2"/>
            <a:r>
              <a:t/>
            </a:r>
          </a:p>
          <a:p>
            <a:pPr lvl="3"/>
            <a:r>
              <a:t/>
            </a:r>
          </a:p>
          <a:p>
            <a:pPr lvl="4"/>
            <a:r>
              <a:t/>
            </a:r>
          </a:p>
        </p:txBody>
      </p:sp>
      <p:sp>
        <p:nvSpPr>
          <p:cNvPr id="24" name="作者と日付"/>
          <p:cNvSpPr txBox="1"/>
          <p:nvPr>
            <p:ph type="body" sz="quarter" idx="22" hasCustomPrompt="1"/>
          </p:nvPr>
        </p:nvSpPr>
        <p:spPr>
          <a:xfrm>
            <a:off x="698500" y="571500"/>
            <a:ext cx="11607801" cy="461059"/>
          </a:xfrm>
          <a:prstGeom prst="rect">
            <a:avLst/>
          </a:prstGeom>
        </p:spPr>
        <p:txBody>
          <a:bodyPr/>
          <a:lstStyle>
            <a:lvl1pPr marL="0" indent="0" defTabSz="587022">
              <a:lnSpc>
                <a:spcPct val="100000"/>
              </a:lnSpc>
              <a:spcBef>
                <a:spcPts val="0"/>
              </a:spcBef>
              <a:buSzTx/>
              <a:buNone/>
              <a:defRPr sz="2400">
                <a:latin typeface="+mn-lt"/>
                <a:ea typeface="+mn-ea"/>
                <a:cs typeface="+mn-cs"/>
                <a:sym typeface="ヒラギノ角ゴ ProN W6"/>
              </a:defRPr>
            </a:lvl1pPr>
          </a:lstStyle>
          <a:p>
            <a:pPr/>
            <a:r>
              <a:t>作者と日付</a:t>
            </a:r>
          </a:p>
        </p:txBody>
      </p:sp>
      <p:sp>
        <p:nvSpPr>
          <p:cNvPr id="25" name="スライド番号"/>
          <p:cNvSpPr txBox="1"/>
          <p:nvPr>
            <p:ph type="sldNum" sz="quarter" idx="2"/>
          </p:nvPr>
        </p:nvSpPr>
        <p:spPr>
          <a:xfrm>
            <a:off x="6333324" y="9234627"/>
            <a:ext cx="331243" cy="27305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タイトル&amp;画像（代替）">
    <p:spTree>
      <p:nvGrpSpPr>
        <p:cNvPr id="1" name=""/>
        <p:cNvGrpSpPr/>
        <p:nvPr/>
      </p:nvGrpSpPr>
      <p:grpSpPr>
        <a:xfrm>
          <a:off x="0" y="0"/>
          <a:ext cx="0" cy="0"/>
          <a:chOff x="0" y="0"/>
          <a:chExt cx="0" cy="0"/>
        </a:xfrm>
      </p:grpSpPr>
      <p:sp>
        <p:nvSpPr>
          <p:cNvPr id="32" name="サーモンケーキ、サラダ、フムスが入ったボウル "/>
          <p:cNvSpPr/>
          <p:nvPr>
            <p:ph type="pic" idx="21"/>
          </p:nvPr>
        </p:nvSpPr>
        <p:spPr>
          <a:xfrm>
            <a:off x="5319129" y="495299"/>
            <a:ext cx="7543801" cy="8780059"/>
          </a:xfrm>
          <a:prstGeom prst="rect">
            <a:avLst/>
          </a:prstGeom>
        </p:spPr>
        <p:txBody>
          <a:bodyPr lIns="91439" tIns="45719" rIns="91439" bIns="45719">
            <a:noAutofit/>
          </a:bodyPr>
          <a:lstStyle/>
          <a:p>
            <a:pPr/>
          </a:p>
        </p:txBody>
      </p:sp>
      <p:sp>
        <p:nvSpPr>
          <p:cNvPr id="33" name="本文レベル1…"/>
          <p:cNvSpPr txBox="1"/>
          <p:nvPr>
            <p:ph type="body" sz="quarter" idx="1" hasCustomPrompt="1"/>
          </p:nvPr>
        </p:nvSpPr>
        <p:spPr>
          <a:xfrm>
            <a:off x="698500" y="5003800"/>
            <a:ext cx="5105400" cy="4044566"/>
          </a:xfrm>
          <a:prstGeom prst="rect">
            <a:avLst/>
          </a:prstGeom>
        </p:spPr>
        <p:txBody>
          <a:bodyPr/>
          <a:lstStyle>
            <a:lvl1pPr marL="0" indent="0" defTabSz="587022">
              <a:lnSpc>
                <a:spcPct val="100000"/>
              </a:lnSpc>
              <a:spcBef>
                <a:spcPts val="0"/>
              </a:spcBef>
              <a:buSzTx/>
              <a:buNone/>
              <a:defRPr sz="3800">
                <a:latin typeface="+mn-lt"/>
                <a:ea typeface="+mn-ea"/>
                <a:cs typeface="+mn-cs"/>
                <a:sym typeface="ヒラギノ角ゴ ProN W6"/>
              </a:defRPr>
            </a:lvl1pPr>
            <a:lvl2pPr marL="0" indent="457200" defTabSz="587022">
              <a:lnSpc>
                <a:spcPct val="100000"/>
              </a:lnSpc>
              <a:spcBef>
                <a:spcPts val="0"/>
              </a:spcBef>
              <a:buSzTx/>
              <a:buNone/>
              <a:defRPr sz="3800">
                <a:latin typeface="+mn-lt"/>
                <a:ea typeface="+mn-ea"/>
                <a:cs typeface="+mn-cs"/>
                <a:sym typeface="ヒラギノ角ゴ ProN W6"/>
              </a:defRPr>
            </a:lvl2pPr>
            <a:lvl3pPr marL="0" indent="914400" defTabSz="587022">
              <a:lnSpc>
                <a:spcPct val="100000"/>
              </a:lnSpc>
              <a:spcBef>
                <a:spcPts val="0"/>
              </a:spcBef>
              <a:buSzTx/>
              <a:buNone/>
              <a:defRPr sz="3800">
                <a:latin typeface="+mn-lt"/>
                <a:ea typeface="+mn-ea"/>
                <a:cs typeface="+mn-cs"/>
                <a:sym typeface="ヒラギノ角ゴ ProN W6"/>
              </a:defRPr>
            </a:lvl3pPr>
            <a:lvl4pPr marL="0" indent="1371600" defTabSz="587022">
              <a:lnSpc>
                <a:spcPct val="100000"/>
              </a:lnSpc>
              <a:spcBef>
                <a:spcPts val="0"/>
              </a:spcBef>
              <a:buSzTx/>
              <a:buNone/>
              <a:defRPr sz="3800">
                <a:latin typeface="+mn-lt"/>
                <a:ea typeface="+mn-ea"/>
                <a:cs typeface="+mn-cs"/>
                <a:sym typeface="ヒラギノ角ゴ ProN W6"/>
              </a:defRPr>
            </a:lvl4pPr>
            <a:lvl5pPr marL="0" indent="1828800" defTabSz="587022">
              <a:lnSpc>
                <a:spcPct val="100000"/>
              </a:lnSpc>
              <a:spcBef>
                <a:spcPts val="0"/>
              </a:spcBef>
              <a:buSzTx/>
              <a:buNone/>
              <a:defRPr sz="3800">
                <a:latin typeface="+mn-lt"/>
                <a:ea typeface="+mn-ea"/>
                <a:cs typeface="+mn-cs"/>
                <a:sym typeface="ヒラギノ角ゴ ProN W6"/>
              </a:defRPr>
            </a:lvl5pPr>
          </a:lstStyle>
          <a:p>
            <a:pPr/>
            <a:r>
              <a:t>スライドのサブタイトル</a:t>
            </a:r>
          </a:p>
          <a:p>
            <a:pPr lvl="1"/>
            <a:r>
              <a:t/>
            </a:r>
          </a:p>
          <a:p>
            <a:pPr lvl="2"/>
            <a:r>
              <a:t/>
            </a:r>
          </a:p>
          <a:p>
            <a:pPr lvl="3"/>
            <a:r>
              <a:t/>
            </a:r>
          </a:p>
          <a:p>
            <a:pPr lvl="4"/>
            <a:r>
              <a:t/>
            </a:r>
          </a:p>
        </p:txBody>
      </p:sp>
      <p:sp>
        <p:nvSpPr>
          <p:cNvPr id="34" name="スライドのタイトル"/>
          <p:cNvSpPr txBox="1"/>
          <p:nvPr>
            <p:ph type="title" hasCustomPrompt="1"/>
          </p:nvPr>
        </p:nvSpPr>
        <p:spPr>
          <a:xfrm>
            <a:off x="698500" y="692534"/>
            <a:ext cx="5105400" cy="4387466"/>
          </a:xfrm>
          <a:prstGeom prst="rect">
            <a:avLst/>
          </a:prstGeom>
        </p:spPr>
        <p:txBody>
          <a:bodyPr anchor="b"/>
          <a:lstStyle/>
          <a:p>
            <a:pPr/>
            <a:r>
              <a:t>スライドのタイトル</a:t>
            </a:r>
          </a:p>
        </p:txBody>
      </p:sp>
      <p:sp>
        <p:nvSpPr>
          <p:cNvPr id="35" name="スライド番号"/>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タイトル&amp;箇条書き">
    <p:spTree>
      <p:nvGrpSpPr>
        <p:cNvPr id="1" name=""/>
        <p:cNvGrpSpPr/>
        <p:nvPr/>
      </p:nvGrpSpPr>
      <p:grpSpPr>
        <a:xfrm>
          <a:off x="0" y="0"/>
          <a:ext cx="0" cy="0"/>
          <a:chOff x="0" y="0"/>
          <a:chExt cx="0" cy="0"/>
        </a:xfrm>
      </p:grpSpPr>
      <p:sp>
        <p:nvSpPr>
          <p:cNvPr id="42" name="本文レベル1…"/>
          <p:cNvSpPr txBox="1"/>
          <p:nvPr>
            <p:ph type="body" idx="1" hasCustomPrompt="1"/>
          </p:nvPr>
        </p:nvSpPr>
        <p:spPr>
          <a:prstGeom prst="rect">
            <a:avLst/>
          </a:prstGeom>
        </p:spPr>
        <p:txBody>
          <a:bodyPr/>
          <a:lstStyle/>
          <a:p>
            <a:pPr/>
            <a:r>
              <a:t>スライドの箇条書きテキスト</a:t>
            </a:r>
          </a:p>
          <a:p>
            <a:pPr lvl="1"/>
            <a:r>
              <a:t/>
            </a:r>
          </a:p>
          <a:p>
            <a:pPr lvl="2"/>
            <a:r>
              <a:t/>
            </a:r>
          </a:p>
          <a:p>
            <a:pPr lvl="3"/>
            <a:r>
              <a:t/>
            </a:r>
          </a:p>
          <a:p>
            <a:pPr lvl="4"/>
            <a:r>
              <a:t/>
            </a:r>
          </a:p>
        </p:txBody>
      </p:sp>
      <p:sp>
        <p:nvSpPr>
          <p:cNvPr id="43" name="スライドのサブタイトル"/>
          <p:cNvSpPr txBox="1"/>
          <p:nvPr>
            <p:ph type="body" sz="quarter" idx="21" hasCustomPrompt="1"/>
          </p:nvPr>
        </p:nvSpPr>
        <p:spPr>
          <a:xfrm>
            <a:off x="698500" y="1412977"/>
            <a:ext cx="11607801" cy="671803"/>
          </a:xfrm>
          <a:prstGeom prst="rect">
            <a:avLst/>
          </a:prstGeom>
        </p:spPr>
        <p:txBody>
          <a:bodyPr/>
          <a:lstStyle>
            <a:lvl1pPr marL="0" indent="0" defTabSz="587022">
              <a:lnSpc>
                <a:spcPct val="100000"/>
              </a:lnSpc>
              <a:spcBef>
                <a:spcPts val="0"/>
              </a:spcBef>
              <a:buSzTx/>
              <a:buNone/>
              <a:defRPr sz="3800">
                <a:latin typeface="+mn-lt"/>
                <a:ea typeface="+mn-ea"/>
                <a:cs typeface="+mn-cs"/>
                <a:sym typeface="ヒラギノ角ゴ ProN W6"/>
              </a:defRPr>
            </a:lvl1pPr>
          </a:lstStyle>
          <a:p>
            <a:pPr/>
            <a:r>
              <a:t>スライドのサブタイトル</a:t>
            </a:r>
          </a:p>
        </p:txBody>
      </p:sp>
      <p:sp>
        <p:nvSpPr>
          <p:cNvPr id="44" name="スライドのタイトル"/>
          <p:cNvSpPr txBox="1"/>
          <p:nvPr>
            <p:ph type="title" hasCustomPrompt="1"/>
          </p:nvPr>
        </p:nvSpPr>
        <p:spPr>
          <a:prstGeom prst="rect">
            <a:avLst/>
          </a:prstGeom>
        </p:spPr>
        <p:txBody>
          <a:bodyPr/>
          <a:lstStyle/>
          <a:p>
            <a:pPr/>
            <a:r>
              <a:t>スライドのタイトル</a:t>
            </a:r>
          </a:p>
        </p:txBody>
      </p:sp>
      <p:sp>
        <p:nvSpPr>
          <p:cNvPr id="45" name="スライド番号"/>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箇条書き">
    <p:spTree>
      <p:nvGrpSpPr>
        <p:cNvPr id="1" name=""/>
        <p:cNvGrpSpPr/>
        <p:nvPr/>
      </p:nvGrpSpPr>
      <p:grpSpPr>
        <a:xfrm>
          <a:off x="0" y="0"/>
          <a:ext cx="0" cy="0"/>
          <a:chOff x="0" y="0"/>
          <a:chExt cx="0" cy="0"/>
        </a:xfrm>
      </p:grpSpPr>
      <p:sp>
        <p:nvSpPr>
          <p:cNvPr id="52" name="本文レベル1…"/>
          <p:cNvSpPr txBox="1"/>
          <p:nvPr>
            <p:ph type="body" idx="1" hasCustomPrompt="1"/>
          </p:nvPr>
        </p:nvSpPr>
        <p:spPr>
          <a:prstGeom prst="rect">
            <a:avLst/>
          </a:prstGeom>
        </p:spPr>
        <p:txBody>
          <a:bodyPr numCol="2" spcCol="589358"/>
          <a:lstStyle/>
          <a:p>
            <a:pPr/>
            <a:r>
              <a:t>スライドの箇条書きテキスト</a:t>
            </a:r>
          </a:p>
          <a:p>
            <a:pPr lvl="1"/>
            <a:r>
              <a:t/>
            </a:r>
          </a:p>
          <a:p>
            <a:pPr lvl="2"/>
            <a:r>
              <a:t/>
            </a:r>
          </a:p>
          <a:p>
            <a:pPr lvl="3"/>
            <a:r>
              <a:t/>
            </a:r>
          </a:p>
          <a:p>
            <a:pPr lvl="4"/>
            <a:r>
              <a:t/>
            </a:r>
          </a:p>
        </p:txBody>
      </p:sp>
      <p:sp>
        <p:nvSpPr>
          <p:cNvPr id="53" name="スライド番号"/>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タイトル、箇条書き、画像">
    <p:spTree>
      <p:nvGrpSpPr>
        <p:cNvPr id="1" name=""/>
        <p:cNvGrpSpPr/>
        <p:nvPr/>
      </p:nvGrpSpPr>
      <p:grpSpPr>
        <a:xfrm>
          <a:off x="0" y="0"/>
          <a:ext cx="0" cy="0"/>
          <a:chOff x="0" y="0"/>
          <a:chExt cx="0" cy="0"/>
        </a:xfrm>
      </p:grpSpPr>
      <p:sp>
        <p:nvSpPr>
          <p:cNvPr id="60" name="パセリバター、煎りヘーゼルナッツ、削ったパルメザンチーズがかかったパッパルデッレパスタ1皿"/>
          <p:cNvSpPr/>
          <p:nvPr>
            <p:ph type="pic" idx="21"/>
          </p:nvPr>
        </p:nvSpPr>
        <p:spPr>
          <a:xfrm>
            <a:off x="6172200" y="596900"/>
            <a:ext cx="6448425" cy="8597900"/>
          </a:xfrm>
          <a:prstGeom prst="rect">
            <a:avLst/>
          </a:prstGeom>
        </p:spPr>
        <p:txBody>
          <a:bodyPr lIns="91439" tIns="45719" rIns="91439" bIns="45719">
            <a:noAutofit/>
          </a:bodyPr>
          <a:lstStyle/>
          <a:p>
            <a:pPr/>
          </a:p>
        </p:txBody>
      </p:sp>
      <p:sp>
        <p:nvSpPr>
          <p:cNvPr id="61" name="スライドのタイトル"/>
          <p:cNvSpPr txBox="1"/>
          <p:nvPr>
            <p:ph type="title" hasCustomPrompt="1"/>
          </p:nvPr>
        </p:nvSpPr>
        <p:spPr>
          <a:xfrm>
            <a:off x="698500" y="444500"/>
            <a:ext cx="5105400" cy="1016000"/>
          </a:xfrm>
          <a:prstGeom prst="rect">
            <a:avLst/>
          </a:prstGeom>
        </p:spPr>
        <p:txBody>
          <a:bodyPr/>
          <a:lstStyle/>
          <a:p>
            <a:pPr/>
            <a:r>
              <a:t>スライドのタイトル</a:t>
            </a:r>
          </a:p>
        </p:txBody>
      </p:sp>
      <p:sp>
        <p:nvSpPr>
          <p:cNvPr id="62" name="スライドのサブタイトル"/>
          <p:cNvSpPr txBox="1"/>
          <p:nvPr>
            <p:ph type="body" sz="quarter" idx="22" hasCustomPrompt="1"/>
          </p:nvPr>
        </p:nvSpPr>
        <p:spPr>
          <a:xfrm>
            <a:off x="698500" y="1412977"/>
            <a:ext cx="5105400" cy="671803"/>
          </a:xfrm>
          <a:prstGeom prst="rect">
            <a:avLst/>
          </a:prstGeom>
        </p:spPr>
        <p:txBody>
          <a:bodyPr/>
          <a:lstStyle>
            <a:lvl1pPr marL="0" indent="0" defTabSz="557671">
              <a:lnSpc>
                <a:spcPct val="100000"/>
              </a:lnSpc>
              <a:spcBef>
                <a:spcPts val="0"/>
              </a:spcBef>
              <a:buSzTx/>
              <a:buNone/>
              <a:defRPr sz="3609">
                <a:latin typeface="+mn-lt"/>
                <a:ea typeface="+mn-ea"/>
                <a:cs typeface="+mn-cs"/>
                <a:sym typeface="ヒラギノ角ゴ ProN W6"/>
              </a:defRPr>
            </a:lvl1pPr>
          </a:lstStyle>
          <a:p>
            <a:pPr/>
            <a:r>
              <a:t>スライドのサブタイトル</a:t>
            </a:r>
          </a:p>
        </p:txBody>
      </p:sp>
      <p:sp>
        <p:nvSpPr>
          <p:cNvPr id="63" name="本文レベル1…"/>
          <p:cNvSpPr txBox="1"/>
          <p:nvPr>
            <p:ph type="body" sz="half" idx="1" hasCustomPrompt="1"/>
          </p:nvPr>
        </p:nvSpPr>
        <p:spPr>
          <a:xfrm>
            <a:off x="698500" y="3480196"/>
            <a:ext cx="5105400" cy="5593161"/>
          </a:xfrm>
          <a:prstGeom prst="rect">
            <a:avLst/>
          </a:prstGeom>
        </p:spPr>
        <p:txBody>
          <a:bodyPr/>
          <a:lstStyle/>
          <a:p>
            <a:pPr/>
            <a:r>
              <a:t>スライドの箇条書きテキスト</a:t>
            </a:r>
          </a:p>
          <a:p>
            <a:pPr lvl="1"/>
            <a:r>
              <a:t/>
            </a:r>
          </a:p>
          <a:p>
            <a:pPr lvl="2"/>
            <a:r>
              <a:t/>
            </a:r>
          </a:p>
          <a:p>
            <a:pPr lvl="3"/>
            <a:r>
              <a:t/>
            </a:r>
          </a:p>
          <a:p>
            <a:pPr lvl="4"/>
            <a:r>
              <a:t/>
            </a:r>
          </a:p>
        </p:txBody>
      </p:sp>
      <p:sp>
        <p:nvSpPr>
          <p:cNvPr id="64" name="スライド番号"/>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セクション">
    <p:spTree>
      <p:nvGrpSpPr>
        <p:cNvPr id="1" name=""/>
        <p:cNvGrpSpPr/>
        <p:nvPr/>
      </p:nvGrpSpPr>
      <p:grpSpPr>
        <a:xfrm>
          <a:off x="0" y="0"/>
          <a:ext cx="0" cy="0"/>
          <a:chOff x="0" y="0"/>
          <a:chExt cx="0" cy="0"/>
        </a:xfrm>
      </p:grpSpPr>
      <p:sp>
        <p:nvSpPr>
          <p:cNvPr id="71" name="セクションタイトル"/>
          <p:cNvSpPr txBox="1"/>
          <p:nvPr>
            <p:ph type="title" hasCustomPrompt="1"/>
          </p:nvPr>
        </p:nvSpPr>
        <p:spPr>
          <a:xfrm>
            <a:off x="698500" y="3225800"/>
            <a:ext cx="11607800" cy="3302000"/>
          </a:xfrm>
          <a:prstGeom prst="rect">
            <a:avLst/>
          </a:prstGeom>
        </p:spPr>
        <p:txBody>
          <a:bodyPr anchor="ctr"/>
          <a:lstStyle>
            <a:lvl1pPr>
              <a:defRPr spc="-164" sz="8200">
                <a:latin typeface="ヒラギノ角ゴ ProN W3"/>
                <a:ea typeface="ヒラギノ角ゴ ProN W3"/>
                <a:cs typeface="ヒラギノ角ゴ ProN W3"/>
                <a:sym typeface="ヒラギノ角ゴ ProN W3"/>
              </a:defRPr>
            </a:lvl1pPr>
          </a:lstStyle>
          <a:p>
            <a:pPr/>
            <a:r>
              <a:t>セクションタイトル</a:t>
            </a:r>
          </a:p>
        </p:txBody>
      </p:sp>
      <p:sp>
        <p:nvSpPr>
          <p:cNvPr id="72" name="スライド番号"/>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タイトルのみ">
    <p:spTree>
      <p:nvGrpSpPr>
        <p:cNvPr id="1" name=""/>
        <p:cNvGrpSpPr/>
        <p:nvPr/>
      </p:nvGrpSpPr>
      <p:grpSpPr>
        <a:xfrm>
          <a:off x="0" y="0"/>
          <a:ext cx="0" cy="0"/>
          <a:chOff x="0" y="0"/>
          <a:chExt cx="0" cy="0"/>
        </a:xfrm>
      </p:grpSpPr>
      <p:sp>
        <p:nvSpPr>
          <p:cNvPr id="79" name="スライドのタイトル"/>
          <p:cNvSpPr txBox="1"/>
          <p:nvPr>
            <p:ph type="title" hasCustomPrompt="1"/>
          </p:nvPr>
        </p:nvSpPr>
        <p:spPr>
          <a:prstGeom prst="rect">
            <a:avLst/>
          </a:prstGeom>
        </p:spPr>
        <p:txBody>
          <a:bodyPr/>
          <a:lstStyle/>
          <a:p>
            <a:pPr/>
            <a:r>
              <a:t>スライドのタイトル</a:t>
            </a:r>
          </a:p>
        </p:txBody>
      </p:sp>
      <p:sp>
        <p:nvSpPr>
          <p:cNvPr id="80" name="スライドのサブタイトル"/>
          <p:cNvSpPr txBox="1"/>
          <p:nvPr>
            <p:ph type="body" sz="quarter" idx="21" hasCustomPrompt="1"/>
          </p:nvPr>
        </p:nvSpPr>
        <p:spPr>
          <a:xfrm>
            <a:off x="698500" y="1412977"/>
            <a:ext cx="11607801" cy="671803"/>
          </a:xfrm>
          <a:prstGeom prst="rect">
            <a:avLst/>
          </a:prstGeom>
        </p:spPr>
        <p:txBody>
          <a:bodyPr/>
          <a:lstStyle>
            <a:lvl1pPr marL="0" indent="0" defTabSz="587022">
              <a:lnSpc>
                <a:spcPct val="100000"/>
              </a:lnSpc>
              <a:spcBef>
                <a:spcPts val="0"/>
              </a:spcBef>
              <a:buSzTx/>
              <a:buNone/>
              <a:defRPr sz="3800">
                <a:latin typeface="+mn-lt"/>
                <a:ea typeface="+mn-ea"/>
                <a:cs typeface="+mn-cs"/>
                <a:sym typeface="ヒラギノ角ゴ ProN W6"/>
              </a:defRPr>
            </a:lvl1pPr>
          </a:lstStyle>
          <a:p>
            <a:pPr/>
            <a:r>
              <a:t>スライドのサブタイトル</a:t>
            </a:r>
          </a:p>
        </p:txBody>
      </p:sp>
      <p:sp>
        <p:nvSpPr>
          <p:cNvPr id="81" name="スライド番号"/>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議題">
    <p:spTree>
      <p:nvGrpSpPr>
        <p:cNvPr id="1" name=""/>
        <p:cNvGrpSpPr/>
        <p:nvPr/>
      </p:nvGrpSpPr>
      <p:grpSpPr>
        <a:xfrm>
          <a:off x="0" y="0"/>
          <a:ext cx="0" cy="0"/>
          <a:chOff x="0" y="0"/>
          <a:chExt cx="0" cy="0"/>
        </a:xfrm>
      </p:grpSpPr>
      <p:sp>
        <p:nvSpPr>
          <p:cNvPr id="88" name="議題のタイトル"/>
          <p:cNvSpPr txBox="1"/>
          <p:nvPr>
            <p:ph type="title" hasCustomPrompt="1"/>
          </p:nvPr>
        </p:nvSpPr>
        <p:spPr>
          <a:xfrm>
            <a:off x="698500" y="444500"/>
            <a:ext cx="11607800" cy="1016000"/>
          </a:xfrm>
          <a:prstGeom prst="rect">
            <a:avLst/>
          </a:prstGeom>
        </p:spPr>
        <p:txBody>
          <a:bodyPr/>
          <a:lstStyle/>
          <a:p>
            <a:pPr/>
            <a:r>
              <a:t>議題のタイトル</a:t>
            </a:r>
          </a:p>
        </p:txBody>
      </p:sp>
      <p:sp>
        <p:nvSpPr>
          <p:cNvPr id="89" name="議題のサブタイトル"/>
          <p:cNvSpPr txBox="1"/>
          <p:nvPr>
            <p:ph type="body" sz="quarter" idx="21" hasCustomPrompt="1"/>
          </p:nvPr>
        </p:nvSpPr>
        <p:spPr>
          <a:xfrm>
            <a:off x="698500" y="1409700"/>
            <a:ext cx="11607801" cy="671802"/>
          </a:xfrm>
          <a:prstGeom prst="rect">
            <a:avLst/>
          </a:prstGeom>
        </p:spPr>
        <p:txBody>
          <a:bodyPr/>
          <a:lstStyle>
            <a:lvl1pPr marL="0" indent="0" defTabSz="587022">
              <a:lnSpc>
                <a:spcPct val="100000"/>
              </a:lnSpc>
              <a:spcBef>
                <a:spcPts val="0"/>
              </a:spcBef>
              <a:buSzTx/>
              <a:buNone/>
              <a:defRPr sz="3800">
                <a:latin typeface="+mn-lt"/>
                <a:ea typeface="+mn-ea"/>
                <a:cs typeface="+mn-cs"/>
                <a:sym typeface="ヒラギノ角ゴ ProN W6"/>
              </a:defRPr>
            </a:lvl1pPr>
          </a:lstStyle>
          <a:p>
            <a:pPr/>
            <a:r>
              <a:t>議題のサブタイトル</a:t>
            </a:r>
          </a:p>
        </p:txBody>
      </p:sp>
      <p:sp>
        <p:nvSpPr>
          <p:cNvPr id="90" name="本文レベル1…"/>
          <p:cNvSpPr txBox="1"/>
          <p:nvPr>
            <p:ph type="body" idx="1" hasCustomPrompt="1"/>
          </p:nvPr>
        </p:nvSpPr>
        <p:spPr>
          <a:prstGeom prst="rect">
            <a:avLst/>
          </a:prstGeom>
        </p:spPr>
        <p:txBody>
          <a:bodyPr/>
          <a:lstStyle>
            <a:lvl1pPr marL="0" indent="0">
              <a:spcBef>
                <a:spcPts val="1300"/>
              </a:spcBef>
              <a:buSzTx/>
              <a:buNone/>
              <a:defRPr spc="-38" sz="3800"/>
            </a:lvl1pPr>
            <a:lvl2pPr marL="0" indent="457200">
              <a:spcBef>
                <a:spcPts val="1300"/>
              </a:spcBef>
              <a:buSzTx/>
              <a:buNone/>
              <a:defRPr spc="-38" sz="3800"/>
            </a:lvl2pPr>
            <a:lvl3pPr marL="0" indent="914400">
              <a:spcBef>
                <a:spcPts val="1300"/>
              </a:spcBef>
              <a:buSzTx/>
              <a:buNone/>
              <a:defRPr spc="-38" sz="3800"/>
            </a:lvl3pPr>
            <a:lvl4pPr marL="0" indent="1371600">
              <a:spcBef>
                <a:spcPts val="1300"/>
              </a:spcBef>
              <a:buSzTx/>
              <a:buNone/>
              <a:defRPr spc="-38" sz="3800"/>
            </a:lvl4pPr>
            <a:lvl5pPr marL="0" indent="1828800">
              <a:spcBef>
                <a:spcPts val="1300"/>
              </a:spcBef>
              <a:buSzTx/>
              <a:buNone/>
              <a:defRPr spc="-38" sz="3800"/>
            </a:lvl5pPr>
          </a:lstStyle>
          <a:p>
            <a:pPr/>
            <a:r>
              <a:t>議題のトピック</a:t>
            </a:r>
          </a:p>
          <a:p>
            <a:pPr lvl="1"/>
            <a:r>
              <a:t/>
            </a:r>
          </a:p>
          <a:p>
            <a:pPr lvl="2"/>
            <a:r>
              <a:t/>
            </a:r>
          </a:p>
          <a:p>
            <a:pPr lvl="3"/>
            <a:r>
              <a:t/>
            </a:r>
          </a:p>
          <a:p>
            <a:pPr lvl="4"/>
            <a:r>
              <a:t/>
            </a:r>
          </a:p>
        </p:txBody>
      </p:sp>
      <p:sp>
        <p:nvSpPr>
          <p:cNvPr id="91" name="スライド番号"/>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本文レベル1…"/>
          <p:cNvSpPr txBox="1"/>
          <p:nvPr>
            <p:ph type="body" idx="1" hasCustomPrompt="1"/>
          </p:nvPr>
        </p:nvSpPr>
        <p:spPr>
          <a:xfrm>
            <a:off x="698500" y="2959100"/>
            <a:ext cx="11607800" cy="6096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スライドの箇条書きテキスト</a:t>
            </a:r>
          </a:p>
          <a:p>
            <a:pPr lvl="1"/>
            <a:r>
              <a:t/>
            </a:r>
          </a:p>
          <a:p>
            <a:pPr lvl="2"/>
            <a:r>
              <a:t/>
            </a:r>
          </a:p>
          <a:p>
            <a:pPr lvl="3"/>
            <a:r>
              <a:t/>
            </a:r>
          </a:p>
          <a:p>
            <a:pPr lvl="4"/>
            <a:r>
              <a:t/>
            </a:r>
          </a:p>
        </p:txBody>
      </p:sp>
      <p:sp>
        <p:nvSpPr>
          <p:cNvPr id="3" name="スライドのタイトル"/>
          <p:cNvSpPr txBox="1"/>
          <p:nvPr>
            <p:ph type="title" hasCustomPrompt="1"/>
          </p:nvPr>
        </p:nvSpPr>
        <p:spPr>
          <a:xfrm>
            <a:off x="698500" y="440266"/>
            <a:ext cx="11607800" cy="1016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スライドのタイトル</a:t>
            </a:r>
          </a:p>
        </p:txBody>
      </p:sp>
      <p:sp>
        <p:nvSpPr>
          <p:cNvPr id="4" name="スライド番号"/>
          <p:cNvSpPr txBox="1"/>
          <p:nvPr>
            <p:ph type="sldNum" sz="quarter" idx="2"/>
          </p:nvPr>
        </p:nvSpPr>
        <p:spPr>
          <a:xfrm>
            <a:off x="6333392" y="9234627"/>
            <a:ext cx="331243" cy="273051"/>
          </a:xfrm>
          <a:prstGeom prst="rect">
            <a:avLst/>
          </a:prstGeom>
          <a:ln w="12700">
            <a:miter lim="400000"/>
          </a:ln>
        </p:spPr>
        <p:txBody>
          <a:bodyPr wrap="none" lIns="50800" tIns="50800" rIns="50800" bIns="50800" anchor="b">
            <a:spAutoFit/>
          </a:bodyPr>
          <a:lstStyle>
            <a:lvl1pPr defTabSz="584200">
              <a:defRPr sz="1300">
                <a:solidFill>
                  <a:srgbClr val="000000"/>
                </a:solidFill>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transition xmlns:p14="http://schemas.microsoft.com/office/powerpoint/2010/main" spd="med" advClick="1"/>
  <p:txStyles>
    <p:titleStyle>
      <a:lvl1pPr marL="0" marR="0" indent="0" algn="l" defTabSz="1733930" rtl="0" latinLnBrk="0">
        <a:lnSpc>
          <a:spcPct val="80000"/>
        </a:lnSpc>
        <a:spcBef>
          <a:spcPts val="0"/>
        </a:spcBef>
        <a:spcAft>
          <a:spcPts val="0"/>
        </a:spcAft>
        <a:buClrTx/>
        <a:buSzTx/>
        <a:buFontTx/>
        <a:buNone/>
        <a:tabLst/>
        <a:defRPr b="0" baseline="0" cap="none" i="0" spc="-119" strike="noStrike" sz="6000" u="none">
          <a:solidFill>
            <a:srgbClr val="000000"/>
          </a:solidFill>
          <a:uFillTx/>
          <a:latin typeface="+mn-lt"/>
          <a:ea typeface="+mn-ea"/>
          <a:cs typeface="+mn-cs"/>
          <a:sym typeface="ヒラギノ角ゴ ProN W6"/>
        </a:defRPr>
      </a:lvl1pPr>
      <a:lvl2pPr marL="0" marR="0" indent="457200" algn="l" defTabSz="1733930" rtl="0" latinLnBrk="0">
        <a:lnSpc>
          <a:spcPct val="80000"/>
        </a:lnSpc>
        <a:spcBef>
          <a:spcPts val="0"/>
        </a:spcBef>
        <a:spcAft>
          <a:spcPts val="0"/>
        </a:spcAft>
        <a:buClrTx/>
        <a:buSzTx/>
        <a:buFontTx/>
        <a:buNone/>
        <a:tabLst/>
        <a:defRPr b="0" baseline="0" cap="none" i="0" spc="-119" strike="noStrike" sz="6000" u="none">
          <a:solidFill>
            <a:srgbClr val="000000"/>
          </a:solidFill>
          <a:uFillTx/>
          <a:latin typeface="+mn-lt"/>
          <a:ea typeface="+mn-ea"/>
          <a:cs typeface="+mn-cs"/>
          <a:sym typeface="ヒラギノ角ゴ ProN W6"/>
        </a:defRPr>
      </a:lvl2pPr>
      <a:lvl3pPr marL="0" marR="0" indent="914400" algn="l" defTabSz="1733930" rtl="0" latinLnBrk="0">
        <a:lnSpc>
          <a:spcPct val="80000"/>
        </a:lnSpc>
        <a:spcBef>
          <a:spcPts val="0"/>
        </a:spcBef>
        <a:spcAft>
          <a:spcPts val="0"/>
        </a:spcAft>
        <a:buClrTx/>
        <a:buSzTx/>
        <a:buFontTx/>
        <a:buNone/>
        <a:tabLst/>
        <a:defRPr b="0" baseline="0" cap="none" i="0" spc="-119" strike="noStrike" sz="6000" u="none">
          <a:solidFill>
            <a:srgbClr val="000000"/>
          </a:solidFill>
          <a:uFillTx/>
          <a:latin typeface="+mn-lt"/>
          <a:ea typeface="+mn-ea"/>
          <a:cs typeface="+mn-cs"/>
          <a:sym typeface="ヒラギノ角ゴ ProN W6"/>
        </a:defRPr>
      </a:lvl3pPr>
      <a:lvl4pPr marL="0" marR="0" indent="1371600" algn="l" defTabSz="1733930" rtl="0" latinLnBrk="0">
        <a:lnSpc>
          <a:spcPct val="80000"/>
        </a:lnSpc>
        <a:spcBef>
          <a:spcPts val="0"/>
        </a:spcBef>
        <a:spcAft>
          <a:spcPts val="0"/>
        </a:spcAft>
        <a:buClrTx/>
        <a:buSzTx/>
        <a:buFontTx/>
        <a:buNone/>
        <a:tabLst/>
        <a:defRPr b="0" baseline="0" cap="none" i="0" spc="-119" strike="noStrike" sz="6000" u="none">
          <a:solidFill>
            <a:srgbClr val="000000"/>
          </a:solidFill>
          <a:uFillTx/>
          <a:latin typeface="+mn-lt"/>
          <a:ea typeface="+mn-ea"/>
          <a:cs typeface="+mn-cs"/>
          <a:sym typeface="ヒラギノ角ゴ ProN W6"/>
        </a:defRPr>
      </a:lvl4pPr>
      <a:lvl5pPr marL="0" marR="0" indent="1828800" algn="l" defTabSz="1733930" rtl="0" latinLnBrk="0">
        <a:lnSpc>
          <a:spcPct val="80000"/>
        </a:lnSpc>
        <a:spcBef>
          <a:spcPts val="0"/>
        </a:spcBef>
        <a:spcAft>
          <a:spcPts val="0"/>
        </a:spcAft>
        <a:buClrTx/>
        <a:buSzTx/>
        <a:buFontTx/>
        <a:buNone/>
        <a:tabLst/>
        <a:defRPr b="0" baseline="0" cap="none" i="0" spc="-119" strike="noStrike" sz="6000" u="none">
          <a:solidFill>
            <a:srgbClr val="000000"/>
          </a:solidFill>
          <a:uFillTx/>
          <a:latin typeface="+mn-lt"/>
          <a:ea typeface="+mn-ea"/>
          <a:cs typeface="+mn-cs"/>
          <a:sym typeface="ヒラギノ角ゴ ProN W6"/>
        </a:defRPr>
      </a:lvl5pPr>
      <a:lvl6pPr marL="0" marR="0" indent="2286000" algn="l" defTabSz="1733930" rtl="0" latinLnBrk="0">
        <a:lnSpc>
          <a:spcPct val="80000"/>
        </a:lnSpc>
        <a:spcBef>
          <a:spcPts val="0"/>
        </a:spcBef>
        <a:spcAft>
          <a:spcPts val="0"/>
        </a:spcAft>
        <a:buClrTx/>
        <a:buSzTx/>
        <a:buFontTx/>
        <a:buNone/>
        <a:tabLst/>
        <a:defRPr b="0" baseline="0" cap="none" i="0" spc="-119" strike="noStrike" sz="6000" u="none">
          <a:solidFill>
            <a:srgbClr val="000000"/>
          </a:solidFill>
          <a:uFillTx/>
          <a:latin typeface="+mn-lt"/>
          <a:ea typeface="+mn-ea"/>
          <a:cs typeface="+mn-cs"/>
          <a:sym typeface="ヒラギノ角ゴ ProN W6"/>
        </a:defRPr>
      </a:lvl6pPr>
      <a:lvl7pPr marL="0" marR="0" indent="2743200" algn="l" defTabSz="1733930" rtl="0" latinLnBrk="0">
        <a:lnSpc>
          <a:spcPct val="80000"/>
        </a:lnSpc>
        <a:spcBef>
          <a:spcPts val="0"/>
        </a:spcBef>
        <a:spcAft>
          <a:spcPts val="0"/>
        </a:spcAft>
        <a:buClrTx/>
        <a:buSzTx/>
        <a:buFontTx/>
        <a:buNone/>
        <a:tabLst/>
        <a:defRPr b="0" baseline="0" cap="none" i="0" spc="-119" strike="noStrike" sz="6000" u="none">
          <a:solidFill>
            <a:srgbClr val="000000"/>
          </a:solidFill>
          <a:uFillTx/>
          <a:latin typeface="+mn-lt"/>
          <a:ea typeface="+mn-ea"/>
          <a:cs typeface="+mn-cs"/>
          <a:sym typeface="ヒラギノ角ゴ ProN W6"/>
        </a:defRPr>
      </a:lvl7pPr>
      <a:lvl8pPr marL="0" marR="0" indent="3200400" algn="l" defTabSz="1733930" rtl="0" latinLnBrk="0">
        <a:lnSpc>
          <a:spcPct val="80000"/>
        </a:lnSpc>
        <a:spcBef>
          <a:spcPts val="0"/>
        </a:spcBef>
        <a:spcAft>
          <a:spcPts val="0"/>
        </a:spcAft>
        <a:buClrTx/>
        <a:buSzTx/>
        <a:buFontTx/>
        <a:buNone/>
        <a:tabLst/>
        <a:defRPr b="0" baseline="0" cap="none" i="0" spc="-119" strike="noStrike" sz="6000" u="none">
          <a:solidFill>
            <a:srgbClr val="000000"/>
          </a:solidFill>
          <a:uFillTx/>
          <a:latin typeface="+mn-lt"/>
          <a:ea typeface="+mn-ea"/>
          <a:cs typeface="+mn-cs"/>
          <a:sym typeface="ヒラギノ角ゴ ProN W6"/>
        </a:defRPr>
      </a:lvl8pPr>
      <a:lvl9pPr marL="0" marR="0" indent="3657600" algn="l" defTabSz="1733930" rtl="0" latinLnBrk="0">
        <a:lnSpc>
          <a:spcPct val="80000"/>
        </a:lnSpc>
        <a:spcBef>
          <a:spcPts val="0"/>
        </a:spcBef>
        <a:spcAft>
          <a:spcPts val="0"/>
        </a:spcAft>
        <a:buClrTx/>
        <a:buSzTx/>
        <a:buFontTx/>
        <a:buNone/>
        <a:tabLst/>
        <a:defRPr b="0" baseline="0" cap="none" i="0" spc="-119" strike="noStrike" sz="6000" u="none">
          <a:solidFill>
            <a:srgbClr val="000000"/>
          </a:solidFill>
          <a:uFillTx/>
          <a:latin typeface="+mn-lt"/>
          <a:ea typeface="+mn-ea"/>
          <a:cs typeface="+mn-cs"/>
          <a:sym typeface="ヒラギノ角ゴ ProN W6"/>
        </a:defRPr>
      </a:lvl9pPr>
    </p:titleStyle>
    <p:bodyStyle>
      <a:lvl1pPr marL="381000" marR="0" indent="-381000" algn="l" defTabSz="1733930" rtl="0" latinLnBrk="0">
        <a:lnSpc>
          <a:spcPct val="90000"/>
        </a:lnSpc>
        <a:spcBef>
          <a:spcPts val="3200"/>
        </a:spcBef>
        <a:spcAft>
          <a:spcPts val="0"/>
        </a:spcAft>
        <a:buClrTx/>
        <a:buSzPct val="123000"/>
        <a:buFontTx/>
        <a:buChar char="•"/>
        <a:tabLst/>
        <a:defRPr b="0" baseline="0" cap="none" i="0" spc="0" strike="noStrike" sz="3000" u="none">
          <a:solidFill>
            <a:srgbClr val="000000"/>
          </a:solidFill>
          <a:uFillTx/>
          <a:latin typeface="ヒラギノ角ゴ ProN W3"/>
          <a:ea typeface="ヒラギノ角ゴ ProN W3"/>
          <a:cs typeface="ヒラギノ角ゴ ProN W3"/>
          <a:sym typeface="ヒラギノ角ゴ ProN W3"/>
        </a:defRPr>
      </a:lvl1pPr>
      <a:lvl2pPr marL="762000" marR="0" indent="-381000" algn="l" defTabSz="1733930" rtl="0" latinLnBrk="0">
        <a:lnSpc>
          <a:spcPct val="90000"/>
        </a:lnSpc>
        <a:spcBef>
          <a:spcPts val="3200"/>
        </a:spcBef>
        <a:spcAft>
          <a:spcPts val="0"/>
        </a:spcAft>
        <a:buClrTx/>
        <a:buSzPct val="123000"/>
        <a:buFontTx/>
        <a:buChar char="•"/>
        <a:tabLst/>
        <a:defRPr b="0" baseline="0" cap="none" i="0" spc="0" strike="noStrike" sz="3000" u="none">
          <a:solidFill>
            <a:srgbClr val="000000"/>
          </a:solidFill>
          <a:uFillTx/>
          <a:latin typeface="ヒラギノ角ゴ ProN W3"/>
          <a:ea typeface="ヒラギノ角ゴ ProN W3"/>
          <a:cs typeface="ヒラギノ角ゴ ProN W3"/>
          <a:sym typeface="ヒラギノ角ゴ ProN W3"/>
        </a:defRPr>
      </a:lvl2pPr>
      <a:lvl3pPr marL="1143000" marR="0" indent="-381000" algn="l" defTabSz="1733930" rtl="0" latinLnBrk="0">
        <a:lnSpc>
          <a:spcPct val="90000"/>
        </a:lnSpc>
        <a:spcBef>
          <a:spcPts val="3200"/>
        </a:spcBef>
        <a:spcAft>
          <a:spcPts val="0"/>
        </a:spcAft>
        <a:buClrTx/>
        <a:buSzPct val="123000"/>
        <a:buFontTx/>
        <a:buChar char="•"/>
        <a:tabLst/>
        <a:defRPr b="0" baseline="0" cap="none" i="0" spc="0" strike="noStrike" sz="3000" u="none">
          <a:solidFill>
            <a:srgbClr val="000000"/>
          </a:solidFill>
          <a:uFillTx/>
          <a:latin typeface="ヒラギノ角ゴ ProN W3"/>
          <a:ea typeface="ヒラギノ角ゴ ProN W3"/>
          <a:cs typeface="ヒラギノ角ゴ ProN W3"/>
          <a:sym typeface="ヒラギノ角ゴ ProN W3"/>
        </a:defRPr>
      </a:lvl3pPr>
      <a:lvl4pPr marL="1524000" marR="0" indent="-381000" algn="l" defTabSz="1733930" rtl="0" latinLnBrk="0">
        <a:lnSpc>
          <a:spcPct val="90000"/>
        </a:lnSpc>
        <a:spcBef>
          <a:spcPts val="3200"/>
        </a:spcBef>
        <a:spcAft>
          <a:spcPts val="0"/>
        </a:spcAft>
        <a:buClrTx/>
        <a:buSzPct val="123000"/>
        <a:buFontTx/>
        <a:buChar char="•"/>
        <a:tabLst/>
        <a:defRPr b="0" baseline="0" cap="none" i="0" spc="0" strike="noStrike" sz="3000" u="none">
          <a:solidFill>
            <a:srgbClr val="000000"/>
          </a:solidFill>
          <a:uFillTx/>
          <a:latin typeface="ヒラギノ角ゴ ProN W3"/>
          <a:ea typeface="ヒラギノ角ゴ ProN W3"/>
          <a:cs typeface="ヒラギノ角ゴ ProN W3"/>
          <a:sym typeface="ヒラギノ角ゴ ProN W3"/>
        </a:defRPr>
      </a:lvl4pPr>
      <a:lvl5pPr marL="1905000" marR="0" indent="-381000" algn="l" defTabSz="1733930" rtl="0" latinLnBrk="0">
        <a:lnSpc>
          <a:spcPct val="90000"/>
        </a:lnSpc>
        <a:spcBef>
          <a:spcPts val="3200"/>
        </a:spcBef>
        <a:spcAft>
          <a:spcPts val="0"/>
        </a:spcAft>
        <a:buClrTx/>
        <a:buSzPct val="123000"/>
        <a:buFontTx/>
        <a:buChar char="•"/>
        <a:tabLst/>
        <a:defRPr b="0" baseline="0" cap="none" i="0" spc="0" strike="noStrike" sz="3000" u="none">
          <a:solidFill>
            <a:srgbClr val="000000"/>
          </a:solidFill>
          <a:uFillTx/>
          <a:latin typeface="ヒラギノ角ゴ ProN W3"/>
          <a:ea typeface="ヒラギノ角ゴ ProN W3"/>
          <a:cs typeface="ヒラギノ角ゴ ProN W3"/>
          <a:sym typeface="ヒラギノ角ゴ ProN W3"/>
        </a:defRPr>
      </a:lvl5pPr>
      <a:lvl6pPr marL="2286000" marR="0" indent="-381000" algn="l" defTabSz="1733930" rtl="0" latinLnBrk="0">
        <a:lnSpc>
          <a:spcPct val="90000"/>
        </a:lnSpc>
        <a:spcBef>
          <a:spcPts val="3200"/>
        </a:spcBef>
        <a:spcAft>
          <a:spcPts val="0"/>
        </a:spcAft>
        <a:buClrTx/>
        <a:buSzPct val="123000"/>
        <a:buFontTx/>
        <a:buChar char="•"/>
        <a:tabLst/>
        <a:defRPr b="0" baseline="0" cap="none" i="0" spc="0" strike="noStrike" sz="3000" u="none">
          <a:solidFill>
            <a:srgbClr val="000000"/>
          </a:solidFill>
          <a:uFillTx/>
          <a:latin typeface="ヒラギノ角ゴ ProN W3"/>
          <a:ea typeface="ヒラギノ角ゴ ProN W3"/>
          <a:cs typeface="ヒラギノ角ゴ ProN W3"/>
          <a:sym typeface="ヒラギノ角ゴ ProN W3"/>
        </a:defRPr>
      </a:lvl6pPr>
      <a:lvl7pPr marL="2667000" marR="0" indent="-381000" algn="l" defTabSz="1733930" rtl="0" latinLnBrk="0">
        <a:lnSpc>
          <a:spcPct val="90000"/>
        </a:lnSpc>
        <a:spcBef>
          <a:spcPts val="3200"/>
        </a:spcBef>
        <a:spcAft>
          <a:spcPts val="0"/>
        </a:spcAft>
        <a:buClrTx/>
        <a:buSzPct val="123000"/>
        <a:buFontTx/>
        <a:buChar char="•"/>
        <a:tabLst/>
        <a:defRPr b="0" baseline="0" cap="none" i="0" spc="0" strike="noStrike" sz="3000" u="none">
          <a:solidFill>
            <a:srgbClr val="000000"/>
          </a:solidFill>
          <a:uFillTx/>
          <a:latin typeface="ヒラギノ角ゴ ProN W3"/>
          <a:ea typeface="ヒラギノ角ゴ ProN W3"/>
          <a:cs typeface="ヒラギノ角ゴ ProN W3"/>
          <a:sym typeface="ヒラギノ角ゴ ProN W3"/>
        </a:defRPr>
      </a:lvl7pPr>
      <a:lvl8pPr marL="3048000" marR="0" indent="-381000" algn="l" defTabSz="1733930" rtl="0" latinLnBrk="0">
        <a:lnSpc>
          <a:spcPct val="90000"/>
        </a:lnSpc>
        <a:spcBef>
          <a:spcPts val="3200"/>
        </a:spcBef>
        <a:spcAft>
          <a:spcPts val="0"/>
        </a:spcAft>
        <a:buClrTx/>
        <a:buSzPct val="123000"/>
        <a:buFontTx/>
        <a:buChar char="•"/>
        <a:tabLst/>
        <a:defRPr b="0" baseline="0" cap="none" i="0" spc="0" strike="noStrike" sz="3000" u="none">
          <a:solidFill>
            <a:srgbClr val="000000"/>
          </a:solidFill>
          <a:uFillTx/>
          <a:latin typeface="ヒラギノ角ゴ ProN W3"/>
          <a:ea typeface="ヒラギノ角ゴ ProN W3"/>
          <a:cs typeface="ヒラギノ角ゴ ProN W3"/>
          <a:sym typeface="ヒラギノ角ゴ ProN W3"/>
        </a:defRPr>
      </a:lvl8pPr>
      <a:lvl9pPr marL="3429000" marR="0" indent="-381000" algn="l" defTabSz="1733930" rtl="0" latinLnBrk="0">
        <a:lnSpc>
          <a:spcPct val="90000"/>
        </a:lnSpc>
        <a:spcBef>
          <a:spcPts val="3200"/>
        </a:spcBef>
        <a:spcAft>
          <a:spcPts val="0"/>
        </a:spcAft>
        <a:buClrTx/>
        <a:buSzPct val="123000"/>
        <a:buFontTx/>
        <a:buChar char="•"/>
        <a:tabLst/>
        <a:defRPr b="0" baseline="0" cap="none" i="0" spc="0" strike="noStrike" sz="3000" u="none">
          <a:solidFill>
            <a:srgbClr val="000000"/>
          </a:solidFill>
          <a:uFillTx/>
          <a:latin typeface="ヒラギノ角ゴ ProN W3"/>
          <a:ea typeface="ヒラギノ角ゴ ProN W3"/>
          <a:cs typeface="ヒラギノ角ゴ ProN W3"/>
          <a:sym typeface="ヒラギノ角ゴ ProN W3"/>
        </a:defRPr>
      </a:lvl9pPr>
    </p:bodyStyle>
    <p:otherStyle>
      <a:lvl1pPr marL="0" marR="0" indent="0" algn="ctr" defTabSz="584200" rtl="0" latinLnBrk="0">
        <a:lnSpc>
          <a:spcPct val="100000"/>
        </a:lnSpc>
        <a:spcBef>
          <a:spcPts val="0"/>
        </a:spcBef>
        <a:spcAft>
          <a:spcPts val="0"/>
        </a:spcAft>
        <a:buClrTx/>
        <a:buSzTx/>
        <a:buFontTx/>
        <a:buNone/>
        <a:tabLst/>
        <a:defRPr b="0" baseline="0" cap="none" i="0" spc="0" strike="noStrike" sz="1300" u="none">
          <a:solidFill>
            <a:schemeClr val="tx1"/>
          </a:solidFill>
          <a:uFillTx/>
          <a:latin typeface="+mn-lt"/>
          <a:ea typeface="+mn-ea"/>
          <a:cs typeface="+mn-cs"/>
          <a:sym typeface="ヒラギノ角ゴ ProN W3"/>
        </a:defRPr>
      </a:lvl1pPr>
      <a:lvl2pPr marL="0" marR="0" indent="457200" algn="ctr" defTabSz="584200" rtl="0" latinLnBrk="0">
        <a:lnSpc>
          <a:spcPct val="100000"/>
        </a:lnSpc>
        <a:spcBef>
          <a:spcPts val="0"/>
        </a:spcBef>
        <a:spcAft>
          <a:spcPts val="0"/>
        </a:spcAft>
        <a:buClrTx/>
        <a:buSzTx/>
        <a:buFontTx/>
        <a:buNone/>
        <a:tabLst/>
        <a:defRPr b="0" baseline="0" cap="none" i="0" spc="0" strike="noStrike" sz="1300" u="none">
          <a:solidFill>
            <a:schemeClr val="tx1"/>
          </a:solidFill>
          <a:uFillTx/>
          <a:latin typeface="+mn-lt"/>
          <a:ea typeface="+mn-ea"/>
          <a:cs typeface="+mn-cs"/>
          <a:sym typeface="ヒラギノ角ゴ ProN W3"/>
        </a:defRPr>
      </a:lvl2pPr>
      <a:lvl3pPr marL="0" marR="0" indent="914400" algn="ctr" defTabSz="584200" rtl="0" latinLnBrk="0">
        <a:lnSpc>
          <a:spcPct val="100000"/>
        </a:lnSpc>
        <a:spcBef>
          <a:spcPts val="0"/>
        </a:spcBef>
        <a:spcAft>
          <a:spcPts val="0"/>
        </a:spcAft>
        <a:buClrTx/>
        <a:buSzTx/>
        <a:buFontTx/>
        <a:buNone/>
        <a:tabLst/>
        <a:defRPr b="0" baseline="0" cap="none" i="0" spc="0" strike="noStrike" sz="1300" u="none">
          <a:solidFill>
            <a:schemeClr val="tx1"/>
          </a:solidFill>
          <a:uFillTx/>
          <a:latin typeface="+mn-lt"/>
          <a:ea typeface="+mn-ea"/>
          <a:cs typeface="+mn-cs"/>
          <a:sym typeface="ヒラギノ角ゴ ProN W3"/>
        </a:defRPr>
      </a:lvl3pPr>
      <a:lvl4pPr marL="0" marR="0" indent="1371600" algn="ctr" defTabSz="584200" rtl="0" latinLnBrk="0">
        <a:lnSpc>
          <a:spcPct val="100000"/>
        </a:lnSpc>
        <a:spcBef>
          <a:spcPts val="0"/>
        </a:spcBef>
        <a:spcAft>
          <a:spcPts val="0"/>
        </a:spcAft>
        <a:buClrTx/>
        <a:buSzTx/>
        <a:buFontTx/>
        <a:buNone/>
        <a:tabLst/>
        <a:defRPr b="0" baseline="0" cap="none" i="0" spc="0" strike="noStrike" sz="1300" u="none">
          <a:solidFill>
            <a:schemeClr val="tx1"/>
          </a:solidFill>
          <a:uFillTx/>
          <a:latin typeface="+mn-lt"/>
          <a:ea typeface="+mn-ea"/>
          <a:cs typeface="+mn-cs"/>
          <a:sym typeface="ヒラギノ角ゴ ProN W3"/>
        </a:defRPr>
      </a:lvl4pPr>
      <a:lvl5pPr marL="0" marR="0" indent="1828800" algn="ctr" defTabSz="584200" rtl="0" latinLnBrk="0">
        <a:lnSpc>
          <a:spcPct val="100000"/>
        </a:lnSpc>
        <a:spcBef>
          <a:spcPts val="0"/>
        </a:spcBef>
        <a:spcAft>
          <a:spcPts val="0"/>
        </a:spcAft>
        <a:buClrTx/>
        <a:buSzTx/>
        <a:buFontTx/>
        <a:buNone/>
        <a:tabLst/>
        <a:defRPr b="0" baseline="0" cap="none" i="0" spc="0" strike="noStrike" sz="1300" u="none">
          <a:solidFill>
            <a:schemeClr val="tx1"/>
          </a:solidFill>
          <a:uFillTx/>
          <a:latin typeface="+mn-lt"/>
          <a:ea typeface="+mn-ea"/>
          <a:cs typeface="+mn-cs"/>
          <a:sym typeface="ヒラギノ角ゴ ProN W3"/>
        </a:defRPr>
      </a:lvl5pPr>
      <a:lvl6pPr marL="0" marR="0" indent="2286000" algn="ctr" defTabSz="584200" rtl="0" latinLnBrk="0">
        <a:lnSpc>
          <a:spcPct val="100000"/>
        </a:lnSpc>
        <a:spcBef>
          <a:spcPts val="0"/>
        </a:spcBef>
        <a:spcAft>
          <a:spcPts val="0"/>
        </a:spcAft>
        <a:buClrTx/>
        <a:buSzTx/>
        <a:buFontTx/>
        <a:buNone/>
        <a:tabLst/>
        <a:defRPr b="0" baseline="0" cap="none" i="0" spc="0" strike="noStrike" sz="1300" u="none">
          <a:solidFill>
            <a:schemeClr val="tx1"/>
          </a:solidFill>
          <a:uFillTx/>
          <a:latin typeface="+mn-lt"/>
          <a:ea typeface="+mn-ea"/>
          <a:cs typeface="+mn-cs"/>
          <a:sym typeface="ヒラギノ角ゴ ProN W3"/>
        </a:defRPr>
      </a:lvl6pPr>
      <a:lvl7pPr marL="0" marR="0" indent="2743200" algn="ctr" defTabSz="584200" rtl="0" latinLnBrk="0">
        <a:lnSpc>
          <a:spcPct val="100000"/>
        </a:lnSpc>
        <a:spcBef>
          <a:spcPts val="0"/>
        </a:spcBef>
        <a:spcAft>
          <a:spcPts val="0"/>
        </a:spcAft>
        <a:buClrTx/>
        <a:buSzTx/>
        <a:buFontTx/>
        <a:buNone/>
        <a:tabLst/>
        <a:defRPr b="0" baseline="0" cap="none" i="0" spc="0" strike="noStrike" sz="1300" u="none">
          <a:solidFill>
            <a:schemeClr val="tx1"/>
          </a:solidFill>
          <a:uFillTx/>
          <a:latin typeface="+mn-lt"/>
          <a:ea typeface="+mn-ea"/>
          <a:cs typeface="+mn-cs"/>
          <a:sym typeface="ヒラギノ角ゴ ProN W3"/>
        </a:defRPr>
      </a:lvl7pPr>
      <a:lvl8pPr marL="0" marR="0" indent="3200400" algn="ctr" defTabSz="584200" rtl="0" latinLnBrk="0">
        <a:lnSpc>
          <a:spcPct val="100000"/>
        </a:lnSpc>
        <a:spcBef>
          <a:spcPts val="0"/>
        </a:spcBef>
        <a:spcAft>
          <a:spcPts val="0"/>
        </a:spcAft>
        <a:buClrTx/>
        <a:buSzTx/>
        <a:buFontTx/>
        <a:buNone/>
        <a:tabLst/>
        <a:defRPr b="0" baseline="0" cap="none" i="0" spc="0" strike="noStrike" sz="1300" u="none">
          <a:solidFill>
            <a:schemeClr val="tx1"/>
          </a:solidFill>
          <a:uFillTx/>
          <a:latin typeface="+mn-lt"/>
          <a:ea typeface="+mn-ea"/>
          <a:cs typeface="+mn-cs"/>
          <a:sym typeface="ヒラギノ角ゴ ProN W3"/>
        </a:defRPr>
      </a:lvl8pPr>
      <a:lvl9pPr marL="0" marR="0" indent="3657600" algn="ctr" defTabSz="584200" rtl="0" latinLnBrk="0">
        <a:lnSpc>
          <a:spcPct val="100000"/>
        </a:lnSpc>
        <a:spcBef>
          <a:spcPts val="0"/>
        </a:spcBef>
        <a:spcAft>
          <a:spcPts val="0"/>
        </a:spcAft>
        <a:buClrTx/>
        <a:buSzTx/>
        <a:buFontTx/>
        <a:buNone/>
        <a:tabLst/>
        <a:defRPr b="0" baseline="0" cap="none" i="0" spc="0" strike="noStrike" sz="1300" u="none">
          <a:solidFill>
            <a:schemeClr val="tx1"/>
          </a:solidFill>
          <a:uFillTx/>
          <a:latin typeface="+mn-lt"/>
          <a:ea typeface="+mn-ea"/>
          <a:cs typeface="+mn-cs"/>
          <a:sym typeface="ヒラギノ角ゴ ProN W3"/>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hyperlink" Target="https://xxxxxx.com" TargetMode="External"/></Relationships>

</file>

<file path=ppt/slides/_rels/slide14.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39.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40.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41.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42.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43.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44.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45.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46.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47.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48.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jpeg"/></Relationships>

</file>

<file path=ppt/slides/_rels/slide9.xml.rels><?xml version="1.0" encoding="UTF-8"?>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00000"/>
        </a:solidFill>
      </p:bgPr>
    </p:bg>
    <p:spTree>
      <p:nvGrpSpPr>
        <p:cNvPr id="1" name=""/>
        <p:cNvGrpSpPr/>
        <p:nvPr/>
      </p:nvGrpSpPr>
      <p:grpSpPr>
        <a:xfrm>
          <a:off x="0" y="0"/>
          <a:ext cx="0" cy="0"/>
          <a:chOff x="0" y="0"/>
          <a:chExt cx="0" cy="0"/>
        </a:xfrm>
      </p:grpSpPr>
      <p:sp>
        <p:nvSpPr>
          <p:cNvPr id="151" name="ブランドマスター…"/>
          <p:cNvSpPr txBox="1"/>
          <p:nvPr>
            <p:ph type="ctrTitle"/>
          </p:nvPr>
        </p:nvSpPr>
        <p:spPr>
          <a:xfrm>
            <a:off x="2592441" y="3689633"/>
            <a:ext cx="7819918" cy="2374334"/>
          </a:xfrm>
          <a:prstGeom prst="rect">
            <a:avLst/>
          </a:prstGeom>
          <a:ln>
            <a:solidFill>
              <a:srgbClr val="FFFFFF"/>
            </a:solidFill>
          </a:ln>
        </p:spPr>
        <p:txBody>
          <a:bodyPr anchor="ctr"/>
          <a:lstStyle/>
          <a:p>
            <a:pPr algn="ctr">
              <a:defRPr spc="-112" sz="5600">
                <a:solidFill>
                  <a:srgbClr val="FFFFFF"/>
                </a:solidFill>
              </a:defRPr>
            </a:pPr>
            <a:r>
              <a:t>ブランドマスター</a:t>
            </a:r>
          </a:p>
          <a:p>
            <a:pPr algn="ctr">
              <a:defRPr spc="-112" sz="5600">
                <a:solidFill>
                  <a:srgbClr val="FFFFFF"/>
                </a:solidFill>
              </a:defRPr>
            </a:pPr>
            <a:r>
              <a:t>ガイド</a:t>
            </a:r>
          </a:p>
        </p:txBody>
      </p:sp>
      <p:sp>
        <p:nvSpPr>
          <p:cNvPr id="152" name="スライド番号"/>
          <p:cNvSpPr txBox="1"/>
          <p:nvPr>
            <p:ph type="sldNum" sz="quarter" idx="4294967295"/>
          </p:nvPr>
        </p:nvSpPr>
        <p:spPr>
          <a:xfrm>
            <a:off x="6391014" y="9234627"/>
            <a:ext cx="222772" cy="2730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5" name="私たちの顧客"/>
          <p:cNvSpPr txBox="1"/>
          <p:nvPr>
            <p:ph type="title"/>
          </p:nvPr>
        </p:nvSpPr>
        <p:spPr>
          <a:prstGeom prst="rect">
            <a:avLst/>
          </a:prstGeom>
        </p:spPr>
        <p:txBody>
          <a:bodyPr/>
          <a:lstStyle/>
          <a:p>
            <a:pPr/>
            <a:r>
              <a:t>私たちの顧客</a:t>
            </a:r>
          </a:p>
        </p:txBody>
      </p:sp>
      <p:sp>
        <p:nvSpPr>
          <p:cNvPr id="236" name="四角形"/>
          <p:cNvSpPr/>
          <p:nvPr/>
        </p:nvSpPr>
        <p:spPr>
          <a:xfrm>
            <a:off x="917779" y="1754590"/>
            <a:ext cx="11169242" cy="7224537"/>
          </a:xfrm>
          <a:prstGeom prst="rect">
            <a:avLst/>
          </a:prstGeom>
          <a:solidFill>
            <a:srgbClr val="FFFFFF"/>
          </a:solidFill>
          <a:ln w="12700">
            <a:solidFill>
              <a:srgbClr val="000000"/>
            </a:solidFill>
            <a:miter lim="400000"/>
          </a:ln>
        </p:spPr>
        <p:txBody>
          <a:bodyPr lIns="50800" tIns="50800" rIns="50800" bIns="50800" anchor="ctr"/>
          <a:lstStyle/>
          <a:p>
            <a:pPr defTabSz="584200">
              <a:defRPr sz="2200">
                <a:solidFill>
                  <a:srgbClr val="FFFFFF"/>
                </a:solidFill>
              </a:defRPr>
            </a:pPr>
          </a:p>
        </p:txBody>
      </p:sp>
      <p:sp>
        <p:nvSpPr>
          <p:cNvPr id="237" name="パーソナリティ・アーキタイプ"/>
          <p:cNvSpPr txBox="1"/>
          <p:nvPr/>
        </p:nvSpPr>
        <p:spPr>
          <a:xfrm>
            <a:off x="1470334" y="2147820"/>
            <a:ext cx="5421641" cy="406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solidFill>
                  <a:srgbClr val="000000"/>
                </a:solidFill>
                <a:latin typeface="+mn-lt"/>
                <a:ea typeface="+mn-ea"/>
                <a:cs typeface="+mn-cs"/>
                <a:sym typeface="ヒラギノ角ゴ ProN W6"/>
              </a:defRPr>
            </a:lvl1pPr>
          </a:lstStyle>
          <a:p>
            <a:pPr/>
            <a:r>
              <a:t>パーソナリティ・アーキタイプ</a:t>
            </a:r>
          </a:p>
        </p:txBody>
      </p:sp>
      <p:sp>
        <p:nvSpPr>
          <p:cNvPr id="238" name="魔法使い (70%)"/>
          <p:cNvSpPr txBox="1"/>
          <p:nvPr/>
        </p:nvSpPr>
        <p:spPr>
          <a:xfrm>
            <a:off x="1470334" y="2920271"/>
            <a:ext cx="3821325" cy="508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3200"/>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魔法使い (70%) </a:t>
            </a:r>
          </a:p>
        </p:txBody>
      </p:sp>
      <p:sp>
        <p:nvSpPr>
          <p:cNvPr id="239" name="神秘的、知識のある、心強い"/>
          <p:cNvSpPr txBox="1"/>
          <p:nvPr/>
        </p:nvSpPr>
        <p:spPr>
          <a:xfrm>
            <a:off x="1470334" y="3680694"/>
            <a:ext cx="4541227" cy="86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神秘的、知識のある、心強い </a:t>
            </a:r>
            <a:endParaRPr>
              <a:solidFill>
                <a:srgbClr val="5E5E5E"/>
              </a:solidFill>
              <a:latin typeface="ヒラギノ角ゴ ProN W3"/>
              <a:ea typeface="ヒラギノ角ゴ ProN W3"/>
              <a:cs typeface="ヒラギノ角ゴ ProN W3"/>
              <a:sym typeface="ヒラギノ角ゴ ProN W3"/>
            </a:endParaRPr>
          </a:p>
        </p:txBody>
      </p:sp>
      <p:sp>
        <p:nvSpPr>
          <p:cNvPr id="240" name="Lorem ipsum dolor sit amet, consectetur adipiscing elit, sed do eiusmod tempor incididunt ut labore et dolore magna aliqua. Ut enim ad minim veniam, quis nostrud exercitation ullamco laboris nisi ut aliquip ex ea commodo consequat. Duis aute irure dolor "/>
          <p:cNvSpPr txBox="1"/>
          <p:nvPr/>
        </p:nvSpPr>
        <p:spPr>
          <a:xfrm>
            <a:off x="1470334" y="4796717"/>
            <a:ext cx="4752310" cy="41046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just">
              <a:lnSpc>
                <a:spcPct val="120000"/>
              </a:lnSpc>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 </a:t>
            </a:r>
            <a:endParaRPr>
              <a:solidFill>
                <a:srgbClr val="5E5E5E"/>
              </a:solidFill>
              <a:latin typeface="ヒラギノ角ゴ ProN W3"/>
              <a:ea typeface="ヒラギノ角ゴ ProN W3"/>
              <a:cs typeface="ヒラギノ角ゴ ProN W3"/>
              <a:sym typeface="ヒラギノ角ゴ ProN W3"/>
            </a:endParaRPr>
          </a:p>
        </p:txBody>
      </p:sp>
      <p:sp>
        <p:nvSpPr>
          <p:cNvPr id="241" name="線"/>
          <p:cNvSpPr/>
          <p:nvPr/>
        </p:nvSpPr>
        <p:spPr>
          <a:xfrm>
            <a:off x="1549595" y="2568480"/>
            <a:ext cx="7152583" cy="1"/>
          </a:xfrm>
          <a:prstGeom prst="line">
            <a:avLst/>
          </a:prstGeom>
          <a:ln w="12700">
            <a:solidFill>
              <a:srgbClr val="000000"/>
            </a:solidFill>
            <a:miter lim="400000"/>
          </a:ln>
        </p:spPr>
        <p:txBody>
          <a:bodyPr lIns="50800" tIns="50800" rIns="50800" bIns="50800" anchor="ctr"/>
          <a:lstStyle/>
          <a:p>
            <a:pPr/>
          </a:p>
        </p:txBody>
      </p:sp>
      <p:sp>
        <p:nvSpPr>
          <p:cNvPr id="242" name="創造者 (30%)"/>
          <p:cNvSpPr txBox="1"/>
          <p:nvPr/>
        </p:nvSpPr>
        <p:spPr>
          <a:xfrm>
            <a:off x="6795742" y="2920271"/>
            <a:ext cx="3821325" cy="508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3200"/>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創造者 (30%) </a:t>
            </a:r>
          </a:p>
        </p:txBody>
      </p:sp>
      <p:sp>
        <p:nvSpPr>
          <p:cNvPr id="243" name="インスピレーション、大胆、勇猛、挑発的"/>
          <p:cNvSpPr txBox="1"/>
          <p:nvPr/>
        </p:nvSpPr>
        <p:spPr>
          <a:xfrm>
            <a:off x="6795742" y="3680694"/>
            <a:ext cx="4541227" cy="86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インスピレーション、大胆、勇猛、挑発的</a:t>
            </a:r>
          </a:p>
        </p:txBody>
      </p:sp>
      <p:sp>
        <p:nvSpPr>
          <p:cNvPr id="244" name="Lorem ipsum dolor sit amet, consectetur adipiscing elit, sed do eiusmod tempor incididunt ut labore et dolore magna aliqua. Ut enim ad minim veniam, quis nostrud exercitation ullamco laboris nisi ut aliquip ex ea commodo consequat. Duis aute irure dolor "/>
          <p:cNvSpPr txBox="1"/>
          <p:nvPr/>
        </p:nvSpPr>
        <p:spPr>
          <a:xfrm>
            <a:off x="6795742" y="4796717"/>
            <a:ext cx="4752310" cy="410464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just">
              <a:lnSpc>
                <a:spcPct val="120000"/>
              </a:lnSpc>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 </a:t>
            </a:r>
            <a:endParaRPr>
              <a:solidFill>
                <a:srgbClr val="5E5E5E"/>
              </a:solidFill>
              <a:latin typeface="ヒラギノ角ゴ ProN W3"/>
              <a:ea typeface="ヒラギノ角ゴ ProN W3"/>
              <a:cs typeface="ヒラギノ角ゴ ProN W3"/>
              <a:sym typeface="ヒラギノ角ゴ ProN W3"/>
            </a:endParaRPr>
          </a:p>
        </p:txBody>
      </p:sp>
      <p:sp>
        <p:nvSpPr>
          <p:cNvPr id="245" name="スライド番号"/>
          <p:cNvSpPr txBox="1"/>
          <p:nvPr>
            <p:ph type="sldNum" sz="quarter" idx="4294967295"/>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7" name="私たちの顧客"/>
          <p:cNvSpPr txBox="1"/>
          <p:nvPr>
            <p:ph type="title"/>
          </p:nvPr>
        </p:nvSpPr>
        <p:spPr>
          <a:prstGeom prst="rect">
            <a:avLst/>
          </a:prstGeom>
        </p:spPr>
        <p:txBody>
          <a:bodyPr/>
          <a:lstStyle/>
          <a:p>
            <a:pPr/>
            <a:r>
              <a:t>私たちの顧客</a:t>
            </a:r>
          </a:p>
        </p:txBody>
      </p:sp>
      <p:sp>
        <p:nvSpPr>
          <p:cNvPr id="248" name="四角形"/>
          <p:cNvSpPr/>
          <p:nvPr/>
        </p:nvSpPr>
        <p:spPr>
          <a:xfrm>
            <a:off x="917779" y="1754590"/>
            <a:ext cx="11169242" cy="7224537"/>
          </a:xfrm>
          <a:prstGeom prst="rect">
            <a:avLst/>
          </a:prstGeom>
          <a:solidFill>
            <a:srgbClr val="FFFFFF"/>
          </a:solidFill>
          <a:ln w="12700">
            <a:solidFill>
              <a:srgbClr val="000000"/>
            </a:solidFill>
            <a:miter lim="400000"/>
          </a:ln>
        </p:spPr>
        <p:txBody>
          <a:bodyPr lIns="50800" tIns="50800" rIns="50800" bIns="50800" anchor="ctr"/>
          <a:lstStyle/>
          <a:p>
            <a:pPr defTabSz="584200">
              <a:defRPr sz="2200">
                <a:solidFill>
                  <a:srgbClr val="FFFFFF"/>
                </a:solidFill>
              </a:defRPr>
            </a:pPr>
          </a:p>
        </p:txBody>
      </p:sp>
      <p:sp>
        <p:nvSpPr>
          <p:cNvPr id="249" name="課題・ペインポイント"/>
          <p:cNvSpPr txBox="1"/>
          <p:nvPr/>
        </p:nvSpPr>
        <p:spPr>
          <a:xfrm>
            <a:off x="1470334" y="2147820"/>
            <a:ext cx="5421641" cy="406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solidFill>
                  <a:srgbClr val="000000"/>
                </a:solidFill>
                <a:latin typeface="+mn-lt"/>
                <a:ea typeface="+mn-ea"/>
                <a:cs typeface="+mn-cs"/>
                <a:sym typeface="ヒラギノ角ゴ ProN W6"/>
              </a:defRPr>
            </a:lvl1pPr>
          </a:lstStyle>
          <a:p>
            <a:pPr/>
            <a:r>
              <a:t>課題・ペインポイント</a:t>
            </a:r>
          </a:p>
        </p:txBody>
      </p:sp>
      <p:sp>
        <p:nvSpPr>
          <p:cNvPr id="250" name="Lorem ipsum dolor sit amet, consectetur adipiscing elit, sed do eiusmod tempor incididunt ut labore et dolore magna aliqua. Ut enim ad minim veniam, quis nostrud exercitation ullamco laboris nisi ut aliquip ex ea commodo consequat."/>
          <p:cNvSpPr txBox="1"/>
          <p:nvPr/>
        </p:nvSpPr>
        <p:spPr>
          <a:xfrm>
            <a:off x="1470334" y="3509315"/>
            <a:ext cx="3107620" cy="306832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just">
              <a:lnSpc>
                <a:spcPct val="120000"/>
              </a:lnSpc>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 amet, consectetur adipiscing elit, sed do eiusmod tempor incididunt ut labore et dolore magna aliqua. Ut enim ad minim veniam, quis nostrud exercitation ullamco laboris nisi ut aliquip ex ea commodo consequat.</a:t>
            </a:r>
          </a:p>
        </p:txBody>
      </p:sp>
      <p:sp>
        <p:nvSpPr>
          <p:cNvPr id="251" name="線"/>
          <p:cNvSpPr/>
          <p:nvPr/>
        </p:nvSpPr>
        <p:spPr>
          <a:xfrm>
            <a:off x="1549595" y="2568480"/>
            <a:ext cx="7152583" cy="1"/>
          </a:xfrm>
          <a:prstGeom prst="line">
            <a:avLst/>
          </a:prstGeom>
          <a:ln w="12700">
            <a:solidFill>
              <a:srgbClr val="000000"/>
            </a:solidFill>
            <a:miter lim="400000"/>
          </a:ln>
        </p:spPr>
        <p:txBody>
          <a:bodyPr lIns="50800" tIns="50800" rIns="50800" bIns="50800" anchor="ctr"/>
          <a:lstStyle/>
          <a:p>
            <a:pPr/>
          </a:p>
        </p:txBody>
      </p:sp>
      <p:sp>
        <p:nvSpPr>
          <p:cNvPr id="252" name="ペインポイント"/>
          <p:cNvSpPr txBox="1"/>
          <p:nvPr/>
        </p:nvSpPr>
        <p:spPr>
          <a:xfrm>
            <a:off x="4978641" y="2952357"/>
            <a:ext cx="3047518" cy="330200"/>
          </a:xfrm>
          <a:prstGeom prst="rect">
            <a:avLst/>
          </a:prstGeom>
          <a:solidFill>
            <a:srgbClr val="D5D5D5"/>
          </a:solidFill>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800">
                <a:solidFill>
                  <a:srgbClr val="000000"/>
                </a:solidFill>
                <a:latin typeface="+mn-lt"/>
                <a:ea typeface="+mn-ea"/>
                <a:cs typeface="+mn-cs"/>
                <a:sym typeface="ヒラギノ角ゴ ProN W6"/>
              </a:defRPr>
            </a:lvl1pPr>
          </a:lstStyle>
          <a:p>
            <a:pPr/>
            <a:r>
              <a:t>ペインポイント</a:t>
            </a:r>
          </a:p>
        </p:txBody>
      </p:sp>
      <p:sp>
        <p:nvSpPr>
          <p:cNvPr id="253" name="課題"/>
          <p:cNvSpPr txBox="1"/>
          <p:nvPr/>
        </p:nvSpPr>
        <p:spPr>
          <a:xfrm>
            <a:off x="1530437" y="2952357"/>
            <a:ext cx="3047517" cy="330200"/>
          </a:xfrm>
          <a:prstGeom prst="rect">
            <a:avLst/>
          </a:prstGeom>
          <a:solidFill>
            <a:srgbClr val="D5D5D5"/>
          </a:solidFill>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800">
                <a:solidFill>
                  <a:srgbClr val="000000"/>
                </a:solidFill>
                <a:latin typeface="+mn-lt"/>
                <a:ea typeface="+mn-ea"/>
                <a:cs typeface="+mn-cs"/>
                <a:sym typeface="ヒラギノ角ゴ ProN W6"/>
              </a:defRPr>
            </a:lvl1pPr>
          </a:lstStyle>
          <a:p>
            <a:pPr/>
            <a:r>
              <a:t>課題</a:t>
            </a:r>
          </a:p>
        </p:txBody>
      </p:sp>
      <p:sp>
        <p:nvSpPr>
          <p:cNvPr id="254" name="結果"/>
          <p:cNvSpPr txBox="1"/>
          <p:nvPr/>
        </p:nvSpPr>
        <p:spPr>
          <a:xfrm>
            <a:off x="8426846" y="2952357"/>
            <a:ext cx="3047517" cy="330200"/>
          </a:xfrm>
          <a:prstGeom prst="rect">
            <a:avLst/>
          </a:prstGeom>
          <a:solidFill>
            <a:srgbClr val="D5D5D5"/>
          </a:solidFill>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800">
                <a:solidFill>
                  <a:srgbClr val="000000"/>
                </a:solidFill>
                <a:latin typeface="+mn-lt"/>
                <a:ea typeface="+mn-ea"/>
                <a:cs typeface="+mn-cs"/>
                <a:sym typeface="ヒラギノ角ゴ ProN W6"/>
              </a:defRPr>
            </a:lvl1pPr>
          </a:lstStyle>
          <a:p>
            <a:pPr/>
            <a:r>
              <a:t>結果</a:t>
            </a:r>
          </a:p>
        </p:txBody>
      </p:sp>
      <p:sp>
        <p:nvSpPr>
          <p:cNvPr id="255" name="Lorem ipsum dolor sit amet, consectetur adipiscing elit, sed do eiusmod tempor incididunt ut labore et dolore magna aliqua. Ut enim ad minim veniam, quis nostrud exercitation ullamco laboris nisi ut aliquip ex ea commodo consequat."/>
          <p:cNvSpPr txBox="1"/>
          <p:nvPr/>
        </p:nvSpPr>
        <p:spPr>
          <a:xfrm>
            <a:off x="4948590" y="3509315"/>
            <a:ext cx="3107620" cy="306832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just">
              <a:lnSpc>
                <a:spcPct val="120000"/>
              </a:lnSpc>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 amet, consectetur adipiscing elit, sed do eiusmod tempor incididunt ut labore et dolore magna aliqua. Ut enim ad minim veniam, quis nostrud exercitation ullamco laboris nisi ut aliquip ex ea commodo consequat.</a:t>
            </a:r>
          </a:p>
        </p:txBody>
      </p:sp>
      <p:sp>
        <p:nvSpPr>
          <p:cNvPr id="256" name="Lorem ipsum dolor sit amet, consectetur adipiscing elit, sed do eiusmod tempor incididunt ut labore et dolore magna aliqua. Ut enim ad minim veniam, quis nostrud exercitation ullamco laboris nisi ut aliquip ex ea commodo consequat."/>
          <p:cNvSpPr txBox="1"/>
          <p:nvPr/>
        </p:nvSpPr>
        <p:spPr>
          <a:xfrm>
            <a:off x="8426846" y="3509315"/>
            <a:ext cx="3107620" cy="306832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just">
              <a:lnSpc>
                <a:spcPct val="120000"/>
              </a:lnSpc>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 amet, consectetur adipiscing elit, sed do eiusmod tempor incididunt ut labore et dolore magna aliqua. Ut enim ad minim veniam, quis nostrud exercitation ullamco laboris nisi ut aliquip ex ea commodo consequat.</a:t>
            </a:r>
          </a:p>
        </p:txBody>
      </p:sp>
      <p:sp>
        <p:nvSpPr>
          <p:cNvPr id="257" name="スライド番号"/>
          <p:cNvSpPr txBox="1"/>
          <p:nvPr>
            <p:ph type="sldNum" sz="quarter" idx="4294967295"/>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9" name="顧客"/>
          <p:cNvSpPr txBox="1"/>
          <p:nvPr>
            <p:ph type="title"/>
          </p:nvPr>
        </p:nvSpPr>
        <p:spPr>
          <a:xfrm>
            <a:off x="698500" y="439092"/>
            <a:ext cx="11607800" cy="1016001"/>
          </a:xfrm>
          <a:prstGeom prst="rect">
            <a:avLst/>
          </a:prstGeom>
        </p:spPr>
        <p:txBody>
          <a:bodyPr/>
          <a:lstStyle/>
          <a:p>
            <a:pPr/>
            <a:r>
              <a:t>顧客</a:t>
            </a:r>
          </a:p>
        </p:txBody>
      </p:sp>
      <p:sp>
        <p:nvSpPr>
          <p:cNvPr id="260" name="四角形"/>
          <p:cNvSpPr/>
          <p:nvPr/>
        </p:nvSpPr>
        <p:spPr>
          <a:xfrm>
            <a:off x="917779" y="1754590"/>
            <a:ext cx="11169242" cy="7224537"/>
          </a:xfrm>
          <a:prstGeom prst="rect">
            <a:avLst/>
          </a:prstGeom>
          <a:solidFill>
            <a:srgbClr val="FFFFFF"/>
          </a:solidFill>
          <a:ln w="12700">
            <a:solidFill>
              <a:srgbClr val="000000"/>
            </a:solidFill>
            <a:miter lim="400000"/>
          </a:ln>
        </p:spPr>
        <p:txBody>
          <a:bodyPr lIns="50800" tIns="50800" rIns="50800" bIns="50800" anchor="ctr"/>
          <a:lstStyle/>
          <a:p>
            <a:pPr defTabSz="584200">
              <a:defRPr sz="2200">
                <a:solidFill>
                  <a:srgbClr val="FFFFFF"/>
                </a:solidFill>
              </a:defRPr>
            </a:pPr>
          </a:p>
        </p:txBody>
      </p:sp>
      <p:sp>
        <p:nvSpPr>
          <p:cNvPr id="261" name="恐れ"/>
          <p:cNvSpPr txBox="1"/>
          <p:nvPr/>
        </p:nvSpPr>
        <p:spPr>
          <a:xfrm>
            <a:off x="1470334" y="2147820"/>
            <a:ext cx="5421641" cy="406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solidFill>
                  <a:srgbClr val="000000"/>
                </a:solidFill>
                <a:latin typeface="+mn-lt"/>
                <a:ea typeface="+mn-ea"/>
                <a:cs typeface="+mn-cs"/>
                <a:sym typeface="ヒラギノ角ゴ ProN W6"/>
              </a:defRPr>
            </a:lvl1pPr>
          </a:lstStyle>
          <a:p>
            <a:pPr/>
            <a:r>
              <a:t>恐れ</a:t>
            </a:r>
          </a:p>
        </p:txBody>
      </p:sp>
      <p:sp>
        <p:nvSpPr>
          <p:cNvPr id="262" name="Lorem ipsum dolor sit amet, consectetur adipiscing elit, sed do eiusmod tempor incididunt ut labore et dolore magna"/>
          <p:cNvSpPr txBox="1"/>
          <p:nvPr/>
        </p:nvSpPr>
        <p:spPr>
          <a:xfrm>
            <a:off x="1470334" y="3272167"/>
            <a:ext cx="4706258" cy="9956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just">
              <a:lnSpc>
                <a:spcPct val="120000"/>
              </a:lnSpc>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 amet, consectetur adipiscing elit, sed do eiusmod tempor incididunt ut labore et dolore magna</a:t>
            </a:r>
          </a:p>
        </p:txBody>
      </p:sp>
      <p:sp>
        <p:nvSpPr>
          <p:cNvPr id="263" name="線"/>
          <p:cNvSpPr/>
          <p:nvPr/>
        </p:nvSpPr>
        <p:spPr>
          <a:xfrm>
            <a:off x="1549595" y="2568480"/>
            <a:ext cx="4586053" cy="1"/>
          </a:xfrm>
          <a:prstGeom prst="line">
            <a:avLst/>
          </a:prstGeom>
          <a:ln w="12700">
            <a:solidFill>
              <a:srgbClr val="000000"/>
            </a:solidFill>
            <a:miter lim="400000"/>
          </a:ln>
        </p:spPr>
        <p:txBody>
          <a:bodyPr lIns="50800" tIns="50800" rIns="50800" bIns="50800" anchor="ctr"/>
          <a:lstStyle/>
          <a:p>
            <a:pPr/>
          </a:p>
        </p:txBody>
      </p:sp>
      <p:sp>
        <p:nvSpPr>
          <p:cNvPr id="264" name="核となる恐怖"/>
          <p:cNvSpPr txBox="1"/>
          <p:nvPr/>
        </p:nvSpPr>
        <p:spPr>
          <a:xfrm>
            <a:off x="1530437" y="2772270"/>
            <a:ext cx="4586053" cy="330201"/>
          </a:xfrm>
          <a:prstGeom prst="rect">
            <a:avLst/>
          </a:prstGeom>
          <a:solidFill>
            <a:srgbClr val="D5D5D5"/>
          </a:solidFill>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800">
                <a:solidFill>
                  <a:srgbClr val="000000"/>
                </a:solidFill>
                <a:latin typeface="+mn-lt"/>
                <a:ea typeface="+mn-ea"/>
                <a:cs typeface="+mn-cs"/>
                <a:sym typeface="ヒラギノ角ゴ ProN W6"/>
              </a:defRPr>
            </a:lvl1pPr>
          </a:lstStyle>
          <a:p>
            <a:pPr/>
            <a:r>
              <a:t>核となる恐怖</a:t>
            </a:r>
          </a:p>
        </p:txBody>
      </p:sp>
      <p:sp>
        <p:nvSpPr>
          <p:cNvPr id="265" name="Lorem ipsum dolor sit amet, consectetur adipiscing elit, sed do eiusmod tempor incididunt ut labore et dolore magna"/>
          <p:cNvSpPr txBox="1"/>
          <p:nvPr/>
        </p:nvSpPr>
        <p:spPr>
          <a:xfrm>
            <a:off x="1464421" y="5268019"/>
            <a:ext cx="4706258" cy="9956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just">
              <a:lnSpc>
                <a:spcPct val="120000"/>
              </a:lnSpc>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 amet, consectetur adipiscing elit, sed do eiusmod tempor incididunt ut labore et dolore magna</a:t>
            </a:r>
          </a:p>
        </p:txBody>
      </p:sp>
      <p:sp>
        <p:nvSpPr>
          <p:cNvPr id="266" name="関連する内なる恐怖"/>
          <p:cNvSpPr txBox="1"/>
          <p:nvPr/>
        </p:nvSpPr>
        <p:spPr>
          <a:xfrm>
            <a:off x="1524523" y="4768122"/>
            <a:ext cx="4586054" cy="330201"/>
          </a:xfrm>
          <a:prstGeom prst="rect">
            <a:avLst/>
          </a:prstGeom>
          <a:solidFill>
            <a:srgbClr val="D5D5D5"/>
          </a:solidFill>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800">
                <a:solidFill>
                  <a:srgbClr val="000000"/>
                </a:solidFill>
                <a:latin typeface="+mn-lt"/>
                <a:ea typeface="+mn-ea"/>
                <a:cs typeface="+mn-cs"/>
                <a:sym typeface="ヒラギノ角ゴ ProN W6"/>
              </a:defRPr>
            </a:lvl1pPr>
          </a:lstStyle>
          <a:p>
            <a:pPr/>
            <a:r>
              <a:t>関連する内なる恐怖</a:t>
            </a:r>
          </a:p>
        </p:txBody>
      </p:sp>
      <p:sp>
        <p:nvSpPr>
          <p:cNvPr id="267" name="Lorem ipsum dolor sit amet, consectetur adipiscing elit, sed do eiusmod tempor incididunt ut labore et dolore magna"/>
          <p:cNvSpPr txBox="1"/>
          <p:nvPr/>
        </p:nvSpPr>
        <p:spPr>
          <a:xfrm>
            <a:off x="1464421" y="7263870"/>
            <a:ext cx="4706258" cy="9956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just">
              <a:lnSpc>
                <a:spcPct val="120000"/>
              </a:lnSpc>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 amet, consectetur adipiscing elit, sed do eiusmod tempor incididunt ut labore et dolore magna</a:t>
            </a:r>
          </a:p>
        </p:txBody>
      </p:sp>
      <p:sp>
        <p:nvSpPr>
          <p:cNvPr id="268" name="核となる感情（BEFORE）"/>
          <p:cNvSpPr txBox="1"/>
          <p:nvPr/>
        </p:nvSpPr>
        <p:spPr>
          <a:xfrm>
            <a:off x="1524523" y="6763973"/>
            <a:ext cx="4586054" cy="330201"/>
          </a:xfrm>
          <a:prstGeom prst="rect">
            <a:avLst/>
          </a:prstGeom>
          <a:solidFill>
            <a:srgbClr val="D5D5D5"/>
          </a:solidFill>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800">
                <a:solidFill>
                  <a:srgbClr val="000000"/>
                </a:solidFill>
                <a:latin typeface="+mn-lt"/>
                <a:ea typeface="+mn-ea"/>
                <a:cs typeface="+mn-cs"/>
                <a:sym typeface="ヒラギノ角ゴ ProN W6"/>
              </a:defRPr>
            </a:lvl1pPr>
          </a:lstStyle>
          <a:p>
            <a:pPr/>
            <a:r>
              <a:t>核となる感情（BEFORE）</a:t>
            </a:r>
          </a:p>
        </p:txBody>
      </p:sp>
      <p:sp>
        <p:nvSpPr>
          <p:cNvPr id="269" name="欲望"/>
          <p:cNvSpPr txBox="1"/>
          <p:nvPr/>
        </p:nvSpPr>
        <p:spPr>
          <a:xfrm>
            <a:off x="6795742" y="2147820"/>
            <a:ext cx="5421641" cy="406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solidFill>
                  <a:srgbClr val="000000"/>
                </a:solidFill>
                <a:latin typeface="+mn-lt"/>
                <a:ea typeface="+mn-ea"/>
                <a:cs typeface="+mn-cs"/>
                <a:sym typeface="ヒラギノ角ゴ ProN W6"/>
              </a:defRPr>
            </a:lvl1pPr>
          </a:lstStyle>
          <a:p>
            <a:pPr/>
            <a:r>
              <a:t>欲望</a:t>
            </a:r>
          </a:p>
        </p:txBody>
      </p:sp>
      <p:sp>
        <p:nvSpPr>
          <p:cNvPr id="270" name="Lorem ipsum dolor sit amet, consectetur adipiscing elit, sed do eiusmod tempor incididunt ut labore et dolore magna"/>
          <p:cNvSpPr txBox="1"/>
          <p:nvPr/>
        </p:nvSpPr>
        <p:spPr>
          <a:xfrm>
            <a:off x="6795742" y="3272167"/>
            <a:ext cx="4706258" cy="9956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just">
              <a:lnSpc>
                <a:spcPct val="120000"/>
              </a:lnSpc>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 amet, consectetur adipiscing elit, sed do eiusmod tempor incididunt ut labore et dolore magna</a:t>
            </a:r>
          </a:p>
        </p:txBody>
      </p:sp>
      <p:sp>
        <p:nvSpPr>
          <p:cNvPr id="271" name="線"/>
          <p:cNvSpPr/>
          <p:nvPr/>
        </p:nvSpPr>
        <p:spPr>
          <a:xfrm>
            <a:off x="6875003" y="2568480"/>
            <a:ext cx="4586053" cy="1"/>
          </a:xfrm>
          <a:prstGeom prst="line">
            <a:avLst/>
          </a:prstGeom>
          <a:ln w="12700">
            <a:solidFill>
              <a:srgbClr val="000000"/>
            </a:solidFill>
            <a:miter lim="400000"/>
          </a:ln>
        </p:spPr>
        <p:txBody>
          <a:bodyPr lIns="50800" tIns="50800" rIns="50800" bIns="50800" anchor="ctr"/>
          <a:lstStyle/>
          <a:p>
            <a:pPr/>
          </a:p>
        </p:txBody>
      </p:sp>
      <p:sp>
        <p:nvSpPr>
          <p:cNvPr id="272" name="核となる欲望"/>
          <p:cNvSpPr txBox="1"/>
          <p:nvPr/>
        </p:nvSpPr>
        <p:spPr>
          <a:xfrm>
            <a:off x="6855845" y="2772270"/>
            <a:ext cx="4586053" cy="330201"/>
          </a:xfrm>
          <a:prstGeom prst="rect">
            <a:avLst/>
          </a:prstGeom>
          <a:solidFill>
            <a:srgbClr val="D5D5D5"/>
          </a:solidFill>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800">
                <a:solidFill>
                  <a:srgbClr val="000000"/>
                </a:solidFill>
                <a:latin typeface="+mn-lt"/>
                <a:ea typeface="+mn-ea"/>
                <a:cs typeface="+mn-cs"/>
                <a:sym typeface="ヒラギノ角ゴ ProN W6"/>
              </a:defRPr>
            </a:lvl1pPr>
          </a:lstStyle>
          <a:p>
            <a:pPr/>
            <a:r>
              <a:t>核となる欲望</a:t>
            </a:r>
          </a:p>
        </p:txBody>
      </p:sp>
      <p:sp>
        <p:nvSpPr>
          <p:cNvPr id="273" name="Lorem ipsum dolor sit amet, consectetur adipiscing elit, sed do eiusmod tempor incididunt ut labore et dolore magna"/>
          <p:cNvSpPr txBox="1"/>
          <p:nvPr/>
        </p:nvSpPr>
        <p:spPr>
          <a:xfrm>
            <a:off x="6789828" y="5268019"/>
            <a:ext cx="4706259" cy="9956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just">
              <a:lnSpc>
                <a:spcPct val="120000"/>
              </a:lnSpc>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 amet, consectetur adipiscing elit, sed do eiusmod tempor incididunt ut labore et dolore magna</a:t>
            </a:r>
          </a:p>
        </p:txBody>
      </p:sp>
      <p:sp>
        <p:nvSpPr>
          <p:cNvPr id="274" name="関連する内なる欲望"/>
          <p:cNvSpPr txBox="1"/>
          <p:nvPr/>
        </p:nvSpPr>
        <p:spPr>
          <a:xfrm>
            <a:off x="6849931" y="4768122"/>
            <a:ext cx="4586053" cy="330201"/>
          </a:xfrm>
          <a:prstGeom prst="rect">
            <a:avLst/>
          </a:prstGeom>
          <a:solidFill>
            <a:srgbClr val="D5D5D5"/>
          </a:solidFill>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800">
                <a:solidFill>
                  <a:srgbClr val="000000"/>
                </a:solidFill>
                <a:latin typeface="+mn-lt"/>
                <a:ea typeface="+mn-ea"/>
                <a:cs typeface="+mn-cs"/>
                <a:sym typeface="ヒラギノ角ゴ ProN W6"/>
              </a:defRPr>
            </a:lvl1pPr>
          </a:lstStyle>
          <a:p>
            <a:pPr/>
            <a:r>
              <a:t>関連する内なる欲望</a:t>
            </a:r>
          </a:p>
        </p:txBody>
      </p:sp>
      <p:sp>
        <p:nvSpPr>
          <p:cNvPr id="275" name="Lorem ipsum dolor sit amet, consectetur adipiscing elit, sed do eiusmod tempor incididunt ut labore et dolore magna"/>
          <p:cNvSpPr txBox="1"/>
          <p:nvPr/>
        </p:nvSpPr>
        <p:spPr>
          <a:xfrm>
            <a:off x="6789828" y="7263870"/>
            <a:ext cx="4706259" cy="9956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just">
              <a:lnSpc>
                <a:spcPct val="120000"/>
              </a:lnSpc>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 amet, consectetur adipiscing elit, sed do eiusmod tempor incididunt ut labore et dolore magna</a:t>
            </a:r>
          </a:p>
        </p:txBody>
      </p:sp>
      <p:sp>
        <p:nvSpPr>
          <p:cNvPr id="276" name="核となる感情（AFTER）"/>
          <p:cNvSpPr txBox="1"/>
          <p:nvPr/>
        </p:nvSpPr>
        <p:spPr>
          <a:xfrm>
            <a:off x="6849931" y="6763973"/>
            <a:ext cx="4586053" cy="330201"/>
          </a:xfrm>
          <a:prstGeom prst="rect">
            <a:avLst/>
          </a:prstGeom>
          <a:solidFill>
            <a:srgbClr val="D5D5D5"/>
          </a:solidFill>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800">
                <a:solidFill>
                  <a:srgbClr val="000000"/>
                </a:solidFill>
                <a:latin typeface="+mn-lt"/>
                <a:ea typeface="+mn-ea"/>
                <a:cs typeface="+mn-cs"/>
                <a:sym typeface="ヒラギノ角ゴ ProN W6"/>
              </a:defRPr>
            </a:lvl1pPr>
          </a:lstStyle>
          <a:p>
            <a:pPr/>
            <a:r>
              <a:t>核となる感情（AFTER）</a:t>
            </a:r>
          </a:p>
        </p:txBody>
      </p:sp>
      <p:sp>
        <p:nvSpPr>
          <p:cNvPr id="277" name="スライド番号"/>
          <p:cNvSpPr txBox="1"/>
          <p:nvPr>
            <p:ph type="sldNum" sz="quarter" idx="4294967295"/>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9" name="競合"/>
          <p:cNvSpPr txBox="1"/>
          <p:nvPr>
            <p:ph type="title"/>
          </p:nvPr>
        </p:nvSpPr>
        <p:spPr>
          <a:xfrm>
            <a:off x="698500" y="439092"/>
            <a:ext cx="11607800" cy="1016001"/>
          </a:xfrm>
          <a:prstGeom prst="rect">
            <a:avLst/>
          </a:prstGeom>
        </p:spPr>
        <p:txBody>
          <a:bodyPr/>
          <a:lstStyle/>
          <a:p>
            <a:pPr/>
            <a:r>
              <a:t>競合</a:t>
            </a:r>
          </a:p>
        </p:txBody>
      </p:sp>
      <p:sp>
        <p:nvSpPr>
          <p:cNvPr id="280" name="四角形"/>
          <p:cNvSpPr/>
          <p:nvPr/>
        </p:nvSpPr>
        <p:spPr>
          <a:xfrm>
            <a:off x="917779" y="1754590"/>
            <a:ext cx="11169242" cy="7224537"/>
          </a:xfrm>
          <a:prstGeom prst="rect">
            <a:avLst/>
          </a:prstGeom>
          <a:solidFill>
            <a:srgbClr val="FFFFFF"/>
          </a:solidFill>
          <a:ln w="12700">
            <a:solidFill>
              <a:srgbClr val="000000"/>
            </a:solidFill>
            <a:miter lim="400000"/>
          </a:ln>
        </p:spPr>
        <p:txBody>
          <a:bodyPr lIns="50800" tIns="50800" rIns="50800" bIns="50800" anchor="ctr"/>
          <a:lstStyle/>
          <a:p>
            <a:pPr defTabSz="584200">
              <a:defRPr sz="2200">
                <a:solidFill>
                  <a:srgbClr val="FFFFFF"/>
                </a:solidFill>
              </a:defRPr>
            </a:pPr>
          </a:p>
        </p:txBody>
      </p:sp>
      <p:sp>
        <p:nvSpPr>
          <p:cNvPr id="281" name="競合名"/>
          <p:cNvSpPr txBox="1"/>
          <p:nvPr/>
        </p:nvSpPr>
        <p:spPr>
          <a:xfrm>
            <a:off x="4473452" y="1983198"/>
            <a:ext cx="5421641" cy="406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latin typeface="+mn-lt"/>
                <a:ea typeface="+mn-ea"/>
                <a:cs typeface="+mn-cs"/>
                <a:sym typeface="ヒラギノ角ゴ ProN W6"/>
              </a:defRPr>
            </a:lvl1pPr>
          </a:lstStyle>
          <a:p>
            <a:pPr/>
            <a:r>
              <a:t>競合名</a:t>
            </a:r>
          </a:p>
        </p:txBody>
      </p:sp>
      <p:sp>
        <p:nvSpPr>
          <p:cNvPr id="282" name="WEBサイト：https://xxxxxx.com…"/>
          <p:cNvSpPr txBox="1"/>
          <p:nvPr/>
        </p:nvSpPr>
        <p:spPr>
          <a:xfrm>
            <a:off x="4473452" y="2537210"/>
            <a:ext cx="7211590" cy="99568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just">
              <a:lnSpc>
                <a:spcPct val="120000"/>
              </a:lnSpc>
              <a:defRPr>
                <a:solidFill>
                  <a:srgbClr val="000000"/>
                </a:solidFill>
                <a:latin typeface="+mn-lt"/>
                <a:ea typeface="+mn-ea"/>
                <a:cs typeface="+mn-cs"/>
                <a:sym typeface="ヒラギノ角ゴ ProN W6"/>
              </a:defRPr>
            </a:pPr>
            <a:r>
              <a:t>WEBサイト：</a:t>
            </a:r>
            <a:r>
              <a:rPr>
                <a:solidFill>
                  <a:srgbClr val="5E5E5E"/>
                </a:solidFill>
                <a:latin typeface="ヒラギノ角ゴ ProN W3"/>
                <a:ea typeface="ヒラギノ角ゴ ProN W3"/>
                <a:cs typeface="ヒラギノ角ゴ ProN W3"/>
                <a:sym typeface="ヒラギノ角ゴ ProN W3"/>
              </a:rPr>
              <a:t>https://xxxxxx.com</a:t>
            </a:r>
            <a:endParaRPr>
              <a:solidFill>
                <a:srgbClr val="5E5E5E"/>
              </a:solidFill>
              <a:latin typeface="ヒラギノ角ゴ ProN W3"/>
              <a:ea typeface="ヒラギノ角ゴ ProN W3"/>
              <a:cs typeface="ヒラギノ角ゴ ProN W3"/>
              <a:sym typeface="ヒラギノ角ゴ ProN W3"/>
            </a:endParaRPr>
          </a:p>
          <a:p>
            <a:pPr algn="just">
              <a:lnSpc>
                <a:spcPct val="120000"/>
              </a:lnSpc>
            </a:pPr>
            <a:r>
              <a:rPr>
                <a:solidFill>
                  <a:srgbClr val="000000"/>
                </a:solidFill>
                <a:latin typeface="+mn-lt"/>
                <a:ea typeface="+mn-ea"/>
                <a:cs typeface="+mn-cs"/>
                <a:sym typeface="ヒラギノ角ゴ ProN W6"/>
              </a:rPr>
              <a:t>SNS：</a:t>
            </a:r>
            <a:r>
              <a:t>https://xxxxxx.com, </a:t>
            </a:r>
            <a:r>
              <a:t>https://xxxxxx.com, </a:t>
            </a:r>
            <a:r>
              <a:rPr u="sng">
                <a:hlinkClick r:id="rId2" invalidUrl="" action="" tgtFrame="" tooltip="" history="1" highlightClick="0" endSnd="0"/>
              </a:rPr>
              <a:t>https://xxxxxx.com</a:t>
            </a:r>
          </a:p>
        </p:txBody>
      </p:sp>
      <p:sp>
        <p:nvSpPr>
          <p:cNvPr id="283" name="線"/>
          <p:cNvSpPr/>
          <p:nvPr/>
        </p:nvSpPr>
        <p:spPr>
          <a:xfrm>
            <a:off x="4552713" y="2403859"/>
            <a:ext cx="7053068" cy="1"/>
          </a:xfrm>
          <a:prstGeom prst="line">
            <a:avLst/>
          </a:prstGeom>
          <a:ln w="12700">
            <a:solidFill>
              <a:srgbClr val="000000"/>
            </a:solidFill>
            <a:miter lim="400000"/>
          </a:ln>
        </p:spPr>
        <p:txBody>
          <a:bodyPr lIns="50800" tIns="50800" rIns="50800" bIns="50800" anchor="ctr"/>
          <a:lstStyle/>
          <a:p>
            <a:pPr/>
          </a:p>
        </p:txBody>
      </p:sp>
      <p:sp>
        <p:nvSpPr>
          <p:cNvPr id="284" name="四角形"/>
          <p:cNvSpPr/>
          <p:nvPr/>
        </p:nvSpPr>
        <p:spPr>
          <a:xfrm>
            <a:off x="1319758" y="2019050"/>
            <a:ext cx="2813673" cy="1543797"/>
          </a:xfrm>
          <a:prstGeom prst="rect">
            <a:avLst/>
          </a:prstGeom>
          <a:solidFill>
            <a:srgbClr val="D5D5D5"/>
          </a:solidFill>
          <a:ln w="12700">
            <a:miter lim="400000"/>
          </a:ln>
        </p:spPr>
        <p:txBody>
          <a:bodyPr lIns="50800" tIns="50800" rIns="50800" bIns="50800" anchor="ctr"/>
          <a:lstStyle/>
          <a:p>
            <a:pPr defTabSz="584200">
              <a:defRPr sz="2200">
                <a:solidFill>
                  <a:srgbClr val="FFFFFF"/>
                </a:solidFill>
              </a:defRPr>
            </a:pPr>
          </a:p>
        </p:txBody>
      </p:sp>
      <p:sp>
        <p:nvSpPr>
          <p:cNvPr id="285" name="競合名"/>
          <p:cNvSpPr txBox="1"/>
          <p:nvPr/>
        </p:nvSpPr>
        <p:spPr>
          <a:xfrm>
            <a:off x="4473452" y="3680501"/>
            <a:ext cx="5421641" cy="406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latin typeface="+mn-lt"/>
                <a:ea typeface="+mn-ea"/>
                <a:cs typeface="+mn-cs"/>
                <a:sym typeface="ヒラギノ角ゴ ProN W6"/>
              </a:defRPr>
            </a:lvl1pPr>
          </a:lstStyle>
          <a:p>
            <a:pPr/>
            <a:r>
              <a:t>競合名</a:t>
            </a:r>
          </a:p>
        </p:txBody>
      </p:sp>
      <p:sp>
        <p:nvSpPr>
          <p:cNvPr id="286" name="WEBサイト：https://xxxxxx.com…"/>
          <p:cNvSpPr txBox="1"/>
          <p:nvPr/>
        </p:nvSpPr>
        <p:spPr>
          <a:xfrm>
            <a:off x="4473452" y="4234512"/>
            <a:ext cx="7211590" cy="9956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just">
              <a:lnSpc>
                <a:spcPct val="120000"/>
              </a:lnSpc>
              <a:defRPr>
                <a:solidFill>
                  <a:srgbClr val="000000"/>
                </a:solidFill>
                <a:latin typeface="+mn-lt"/>
                <a:ea typeface="+mn-ea"/>
                <a:cs typeface="+mn-cs"/>
                <a:sym typeface="ヒラギノ角ゴ ProN W6"/>
              </a:defRPr>
            </a:pPr>
            <a:r>
              <a:t>WEBサイト：</a:t>
            </a:r>
            <a:r>
              <a:rPr>
                <a:solidFill>
                  <a:srgbClr val="5E5E5E"/>
                </a:solidFill>
                <a:latin typeface="ヒラギノ角ゴ ProN W3"/>
                <a:ea typeface="ヒラギノ角ゴ ProN W3"/>
                <a:cs typeface="ヒラギノ角ゴ ProN W3"/>
                <a:sym typeface="ヒラギノ角ゴ ProN W3"/>
              </a:rPr>
              <a:t>https://xxxxxx.com</a:t>
            </a:r>
            <a:endParaRPr>
              <a:solidFill>
                <a:srgbClr val="5E5E5E"/>
              </a:solidFill>
              <a:latin typeface="ヒラギノ角ゴ ProN W3"/>
              <a:ea typeface="ヒラギノ角ゴ ProN W3"/>
              <a:cs typeface="ヒラギノ角ゴ ProN W3"/>
              <a:sym typeface="ヒラギノ角ゴ ProN W3"/>
            </a:endParaRPr>
          </a:p>
          <a:p>
            <a:pPr algn="just">
              <a:lnSpc>
                <a:spcPct val="120000"/>
              </a:lnSpc>
            </a:pPr>
            <a:r>
              <a:rPr>
                <a:solidFill>
                  <a:srgbClr val="000000"/>
                </a:solidFill>
                <a:latin typeface="+mn-lt"/>
                <a:ea typeface="+mn-ea"/>
                <a:cs typeface="+mn-cs"/>
                <a:sym typeface="ヒラギノ角ゴ ProN W6"/>
              </a:rPr>
              <a:t>SNS：</a:t>
            </a:r>
            <a:r>
              <a:t>https://xxxxxx.com, </a:t>
            </a:r>
            <a:r>
              <a:t>https://xxxxxx.com, </a:t>
            </a:r>
            <a:r>
              <a:rPr u="sng">
                <a:hlinkClick r:id="rId2" invalidUrl="" action="" tgtFrame="" tooltip="" history="1" highlightClick="0" endSnd="0"/>
              </a:rPr>
              <a:t>https://xxxxxx.com</a:t>
            </a:r>
          </a:p>
        </p:txBody>
      </p:sp>
      <p:sp>
        <p:nvSpPr>
          <p:cNvPr id="287" name="線"/>
          <p:cNvSpPr/>
          <p:nvPr/>
        </p:nvSpPr>
        <p:spPr>
          <a:xfrm>
            <a:off x="4552713" y="4101162"/>
            <a:ext cx="7053067" cy="1"/>
          </a:xfrm>
          <a:prstGeom prst="line">
            <a:avLst/>
          </a:prstGeom>
          <a:ln w="12700">
            <a:solidFill>
              <a:srgbClr val="000000"/>
            </a:solidFill>
            <a:miter lim="400000"/>
          </a:ln>
        </p:spPr>
        <p:txBody>
          <a:bodyPr lIns="50800" tIns="50800" rIns="50800" bIns="50800" anchor="ctr"/>
          <a:lstStyle/>
          <a:p>
            <a:pPr/>
          </a:p>
        </p:txBody>
      </p:sp>
      <p:sp>
        <p:nvSpPr>
          <p:cNvPr id="288" name="四角形"/>
          <p:cNvSpPr/>
          <p:nvPr/>
        </p:nvSpPr>
        <p:spPr>
          <a:xfrm>
            <a:off x="1319758" y="3716353"/>
            <a:ext cx="2813673" cy="1543797"/>
          </a:xfrm>
          <a:prstGeom prst="rect">
            <a:avLst/>
          </a:prstGeom>
          <a:solidFill>
            <a:srgbClr val="D5D5D5"/>
          </a:solidFill>
          <a:ln w="12700">
            <a:miter lim="400000"/>
          </a:ln>
        </p:spPr>
        <p:txBody>
          <a:bodyPr lIns="50800" tIns="50800" rIns="50800" bIns="50800" anchor="ctr"/>
          <a:lstStyle/>
          <a:p>
            <a:pPr defTabSz="584200">
              <a:defRPr sz="2200">
                <a:solidFill>
                  <a:srgbClr val="FFFFFF"/>
                </a:solidFill>
              </a:defRPr>
            </a:pPr>
          </a:p>
        </p:txBody>
      </p:sp>
      <p:sp>
        <p:nvSpPr>
          <p:cNvPr id="289" name="競合名"/>
          <p:cNvSpPr txBox="1"/>
          <p:nvPr/>
        </p:nvSpPr>
        <p:spPr>
          <a:xfrm>
            <a:off x="4473452" y="5407760"/>
            <a:ext cx="5421641" cy="406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latin typeface="+mn-lt"/>
                <a:ea typeface="+mn-ea"/>
                <a:cs typeface="+mn-cs"/>
                <a:sym typeface="ヒラギノ角ゴ ProN W6"/>
              </a:defRPr>
            </a:lvl1pPr>
          </a:lstStyle>
          <a:p>
            <a:pPr/>
            <a:r>
              <a:t>競合名</a:t>
            </a:r>
          </a:p>
        </p:txBody>
      </p:sp>
      <p:sp>
        <p:nvSpPr>
          <p:cNvPr id="290" name="WEBサイト：https://xxxxxx.com…"/>
          <p:cNvSpPr txBox="1"/>
          <p:nvPr/>
        </p:nvSpPr>
        <p:spPr>
          <a:xfrm>
            <a:off x="4473452" y="5961772"/>
            <a:ext cx="7211590" cy="99568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just">
              <a:lnSpc>
                <a:spcPct val="120000"/>
              </a:lnSpc>
              <a:defRPr>
                <a:solidFill>
                  <a:srgbClr val="000000"/>
                </a:solidFill>
                <a:latin typeface="+mn-lt"/>
                <a:ea typeface="+mn-ea"/>
                <a:cs typeface="+mn-cs"/>
                <a:sym typeface="ヒラギノ角ゴ ProN W6"/>
              </a:defRPr>
            </a:pPr>
            <a:r>
              <a:t>WEBサイト：</a:t>
            </a:r>
            <a:r>
              <a:rPr>
                <a:solidFill>
                  <a:srgbClr val="5E5E5E"/>
                </a:solidFill>
                <a:latin typeface="ヒラギノ角ゴ ProN W3"/>
                <a:ea typeface="ヒラギノ角ゴ ProN W3"/>
                <a:cs typeface="ヒラギノ角ゴ ProN W3"/>
                <a:sym typeface="ヒラギノ角ゴ ProN W3"/>
              </a:rPr>
              <a:t>https://xxxxxx.com</a:t>
            </a:r>
            <a:endParaRPr>
              <a:solidFill>
                <a:srgbClr val="5E5E5E"/>
              </a:solidFill>
              <a:latin typeface="ヒラギノ角ゴ ProN W3"/>
              <a:ea typeface="ヒラギノ角ゴ ProN W3"/>
              <a:cs typeface="ヒラギノ角ゴ ProN W3"/>
              <a:sym typeface="ヒラギノ角ゴ ProN W3"/>
            </a:endParaRPr>
          </a:p>
          <a:p>
            <a:pPr algn="just">
              <a:lnSpc>
                <a:spcPct val="120000"/>
              </a:lnSpc>
            </a:pPr>
            <a:r>
              <a:rPr>
                <a:solidFill>
                  <a:srgbClr val="000000"/>
                </a:solidFill>
                <a:latin typeface="+mn-lt"/>
                <a:ea typeface="+mn-ea"/>
                <a:cs typeface="+mn-cs"/>
                <a:sym typeface="ヒラギノ角ゴ ProN W6"/>
              </a:rPr>
              <a:t>SNS：</a:t>
            </a:r>
            <a:r>
              <a:t>https://xxxxxx.com, </a:t>
            </a:r>
            <a:r>
              <a:t>https://xxxxxx.com, </a:t>
            </a:r>
            <a:r>
              <a:rPr u="sng">
                <a:hlinkClick r:id="rId2" invalidUrl="" action="" tgtFrame="" tooltip="" history="1" highlightClick="0" endSnd="0"/>
              </a:rPr>
              <a:t>https://xxxxxx.com</a:t>
            </a:r>
          </a:p>
        </p:txBody>
      </p:sp>
      <p:sp>
        <p:nvSpPr>
          <p:cNvPr id="291" name="線"/>
          <p:cNvSpPr/>
          <p:nvPr/>
        </p:nvSpPr>
        <p:spPr>
          <a:xfrm>
            <a:off x="4552713" y="5828421"/>
            <a:ext cx="7053067" cy="1"/>
          </a:xfrm>
          <a:prstGeom prst="line">
            <a:avLst/>
          </a:prstGeom>
          <a:ln w="12700">
            <a:solidFill>
              <a:srgbClr val="000000"/>
            </a:solidFill>
            <a:miter lim="400000"/>
          </a:ln>
        </p:spPr>
        <p:txBody>
          <a:bodyPr lIns="50800" tIns="50800" rIns="50800" bIns="50800" anchor="ctr"/>
          <a:lstStyle/>
          <a:p>
            <a:pPr/>
          </a:p>
        </p:txBody>
      </p:sp>
      <p:sp>
        <p:nvSpPr>
          <p:cNvPr id="292" name="四角形"/>
          <p:cNvSpPr/>
          <p:nvPr/>
        </p:nvSpPr>
        <p:spPr>
          <a:xfrm>
            <a:off x="1319758" y="5443611"/>
            <a:ext cx="2813673" cy="1543798"/>
          </a:xfrm>
          <a:prstGeom prst="rect">
            <a:avLst/>
          </a:prstGeom>
          <a:solidFill>
            <a:srgbClr val="D5D5D5"/>
          </a:solidFill>
          <a:ln w="12700">
            <a:miter lim="400000"/>
          </a:ln>
        </p:spPr>
        <p:txBody>
          <a:bodyPr lIns="50800" tIns="50800" rIns="50800" bIns="50800" anchor="ctr"/>
          <a:lstStyle/>
          <a:p>
            <a:pPr defTabSz="584200">
              <a:defRPr sz="2200">
                <a:solidFill>
                  <a:srgbClr val="FFFFFF"/>
                </a:solidFill>
              </a:defRPr>
            </a:pPr>
          </a:p>
        </p:txBody>
      </p:sp>
      <p:sp>
        <p:nvSpPr>
          <p:cNvPr id="293" name="競合名"/>
          <p:cNvSpPr txBox="1"/>
          <p:nvPr/>
        </p:nvSpPr>
        <p:spPr>
          <a:xfrm>
            <a:off x="4473452" y="7170870"/>
            <a:ext cx="5421641" cy="406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latin typeface="+mn-lt"/>
                <a:ea typeface="+mn-ea"/>
                <a:cs typeface="+mn-cs"/>
                <a:sym typeface="ヒラギノ角ゴ ProN W6"/>
              </a:defRPr>
            </a:lvl1pPr>
          </a:lstStyle>
          <a:p>
            <a:pPr/>
            <a:r>
              <a:t>競合名</a:t>
            </a:r>
          </a:p>
        </p:txBody>
      </p:sp>
      <p:sp>
        <p:nvSpPr>
          <p:cNvPr id="294" name="WEBサイト：https://xxxxxx.com…"/>
          <p:cNvSpPr txBox="1"/>
          <p:nvPr/>
        </p:nvSpPr>
        <p:spPr>
          <a:xfrm>
            <a:off x="4473452" y="7724882"/>
            <a:ext cx="7211590" cy="99568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just">
              <a:lnSpc>
                <a:spcPct val="120000"/>
              </a:lnSpc>
              <a:defRPr>
                <a:solidFill>
                  <a:srgbClr val="000000"/>
                </a:solidFill>
                <a:latin typeface="+mn-lt"/>
                <a:ea typeface="+mn-ea"/>
                <a:cs typeface="+mn-cs"/>
                <a:sym typeface="ヒラギノ角ゴ ProN W6"/>
              </a:defRPr>
            </a:pPr>
            <a:r>
              <a:t>WEBサイト：</a:t>
            </a:r>
            <a:r>
              <a:rPr>
                <a:solidFill>
                  <a:srgbClr val="5E5E5E"/>
                </a:solidFill>
                <a:latin typeface="ヒラギノ角ゴ ProN W3"/>
                <a:ea typeface="ヒラギノ角ゴ ProN W3"/>
                <a:cs typeface="ヒラギノ角ゴ ProN W3"/>
                <a:sym typeface="ヒラギノ角ゴ ProN W3"/>
              </a:rPr>
              <a:t>https://xxxxxx.com</a:t>
            </a:r>
            <a:endParaRPr>
              <a:solidFill>
                <a:srgbClr val="5E5E5E"/>
              </a:solidFill>
              <a:latin typeface="ヒラギノ角ゴ ProN W3"/>
              <a:ea typeface="ヒラギノ角ゴ ProN W3"/>
              <a:cs typeface="ヒラギノ角ゴ ProN W3"/>
              <a:sym typeface="ヒラギノ角ゴ ProN W3"/>
            </a:endParaRPr>
          </a:p>
          <a:p>
            <a:pPr algn="just">
              <a:lnSpc>
                <a:spcPct val="120000"/>
              </a:lnSpc>
            </a:pPr>
            <a:r>
              <a:rPr>
                <a:solidFill>
                  <a:srgbClr val="000000"/>
                </a:solidFill>
                <a:latin typeface="+mn-lt"/>
                <a:ea typeface="+mn-ea"/>
                <a:cs typeface="+mn-cs"/>
                <a:sym typeface="ヒラギノ角ゴ ProN W6"/>
              </a:rPr>
              <a:t>SNS：</a:t>
            </a:r>
            <a:r>
              <a:t>https://xxxxxx.com, </a:t>
            </a:r>
            <a:r>
              <a:t>https://xxxxxx.com, </a:t>
            </a:r>
            <a:r>
              <a:rPr u="sng">
                <a:hlinkClick r:id="rId2" invalidUrl="" action="" tgtFrame="" tooltip="" history="1" highlightClick="0" endSnd="0"/>
              </a:rPr>
              <a:t>https://xxxxxx.com</a:t>
            </a:r>
          </a:p>
        </p:txBody>
      </p:sp>
      <p:sp>
        <p:nvSpPr>
          <p:cNvPr id="295" name="線"/>
          <p:cNvSpPr/>
          <p:nvPr/>
        </p:nvSpPr>
        <p:spPr>
          <a:xfrm>
            <a:off x="4552713" y="7591531"/>
            <a:ext cx="7053067" cy="1"/>
          </a:xfrm>
          <a:prstGeom prst="line">
            <a:avLst/>
          </a:prstGeom>
          <a:ln w="12700">
            <a:solidFill>
              <a:srgbClr val="000000"/>
            </a:solidFill>
            <a:miter lim="400000"/>
          </a:ln>
        </p:spPr>
        <p:txBody>
          <a:bodyPr lIns="50800" tIns="50800" rIns="50800" bIns="50800" anchor="ctr"/>
          <a:lstStyle/>
          <a:p>
            <a:pPr/>
          </a:p>
        </p:txBody>
      </p:sp>
      <p:sp>
        <p:nvSpPr>
          <p:cNvPr id="296" name="四角形"/>
          <p:cNvSpPr/>
          <p:nvPr/>
        </p:nvSpPr>
        <p:spPr>
          <a:xfrm>
            <a:off x="1319758" y="7206722"/>
            <a:ext cx="2813673" cy="1543797"/>
          </a:xfrm>
          <a:prstGeom prst="rect">
            <a:avLst/>
          </a:prstGeom>
          <a:solidFill>
            <a:srgbClr val="D5D5D5"/>
          </a:solidFill>
          <a:ln w="12700">
            <a:miter lim="400000"/>
          </a:ln>
        </p:spPr>
        <p:txBody>
          <a:bodyPr lIns="50800" tIns="50800" rIns="50800" bIns="50800" anchor="ctr"/>
          <a:lstStyle/>
          <a:p>
            <a:pPr defTabSz="584200">
              <a:defRPr sz="2200">
                <a:solidFill>
                  <a:srgbClr val="FFFFFF"/>
                </a:solidFill>
              </a:defRPr>
            </a:pPr>
          </a:p>
        </p:txBody>
      </p:sp>
      <p:sp>
        <p:nvSpPr>
          <p:cNvPr id="297" name="ロゴ"/>
          <p:cNvSpPr txBox="1"/>
          <p:nvPr/>
        </p:nvSpPr>
        <p:spPr>
          <a:xfrm>
            <a:off x="2332350" y="2587748"/>
            <a:ext cx="788489" cy="406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2400">
                <a:latin typeface="+mn-lt"/>
                <a:ea typeface="+mn-ea"/>
                <a:cs typeface="+mn-cs"/>
                <a:sym typeface="ヒラギノ角ゴ ProN W6"/>
              </a:defRPr>
            </a:lvl1pPr>
          </a:lstStyle>
          <a:p>
            <a:pPr/>
            <a:r>
              <a:t>ロゴ</a:t>
            </a:r>
          </a:p>
        </p:txBody>
      </p:sp>
      <p:sp>
        <p:nvSpPr>
          <p:cNvPr id="298" name="ロゴ"/>
          <p:cNvSpPr txBox="1"/>
          <p:nvPr/>
        </p:nvSpPr>
        <p:spPr>
          <a:xfrm>
            <a:off x="2332350" y="4285051"/>
            <a:ext cx="788489" cy="406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2400">
                <a:latin typeface="+mn-lt"/>
                <a:ea typeface="+mn-ea"/>
                <a:cs typeface="+mn-cs"/>
                <a:sym typeface="ヒラギノ角ゴ ProN W6"/>
              </a:defRPr>
            </a:lvl1pPr>
          </a:lstStyle>
          <a:p>
            <a:pPr/>
            <a:r>
              <a:t>ロゴ</a:t>
            </a:r>
          </a:p>
        </p:txBody>
      </p:sp>
      <p:sp>
        <p:nvSpPr>
          <p:cNvPr id="299" name="ロゴ"/>
          <p:cNvSpPr txBox="1"/>
          <p:nvPr/>
        </p:nvSpPr>
        <p:spPr>
          <a:xfrm>
            <a:off x="2332350" y="6012309"/>
            <a:ext cx="788489" cy="406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2400">
                <a:latin typeface="+mn-lt"/>
                <a:ea typeface="+mn-ea"/>
                <a:cs typeface="+mn-cs"/>
                <a:sym typeface="ヒラギノ角ゴ ProN W6"/>
              </a:defRPr>
            </a:lvl1pPr>
          </a:lstStyle>
          <a:p>
            <a:pPr/>
            <a:r>
              <a:t>ロゴ</a:t>
            </a:r>
          </a:p>
        </p:txBody>
      </p:sp>
      <p:sp>
        <p:nvSpPr>
          <p:cNvPr id="300" name="ロゴ"/>
          <p:cNvSpPr txBox="1"/>
          <p:nvPr/>
        </p:nvSpPr>
        <p:spPr>
          <a:xfrm>
            <a:off x="2332350" y="7775420"/>
            <a:ext cx="788489" cy="406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2400">
                <a:latin typeface="+mn-lt"/>
                <a:ea typeface="+mn-ea"/>
                <a:cs typeface="+mn-cs"/>
                <a:sym typeface="ヒラギノ角ゴ ProN W6"/>
              </a:defRPr>
            </a:lvl1pPr>
          </a:lstStyle>
          <a:p>
            <a:pPr/>
            <a:r>
              <a:t>ロゴ</a:t>
            </a:r>
          </a:p>
        </p:txBody>
      </p:sp>
      <p:sp>
        <p:nvSpPr>
          <p:cNvPr id="301" name="スライド番号"/>
          <p:cNvSpPr txBox="1"/>
          <p:nvPr>
            <p:ph type="sldNum" sz="quarter" idx="4294967295"/>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3" name="競合との違い"/>
          <p:cNvSpPr txBox="1"/>
          <p:nvPr>
            <p:ph type="title"/>
          </p:nvPr>
        </p:nvSpPr>
        <p:spPr>
          <a:xfrm>
            <a:off x="698500" y="439092"/>
            <a:ext cx="11607800" cy="1016001"/>
          </a:xfrm>
          <a:prstGeom prst="rect">
            <a:avLst/>
          </a:prstGeom>
        </p:spPr>
        <p:txBody>
          <a:bodyPr/>
          <a:lstStyle/>
          <a:p>
            <a:pPr/>
            <a:r>
              <a:t>競合との違い</a:t>
            </a:r>
          </a:p>
        </p:txBody>
      </p:sp>
      <p:sp>
        <p:nvSpPr>
          <p:cNvPr id="304" name="四角形"/>
          <p:cNvSpPr/>
          <p:nvPr/>
        </p:nvSpPr>
        <p:spPr>
          <a:xfrm>
            <a:off x="917779" y="1754590"/>
            <a:ext cx="11169242" cy="7224537"/>
          </a:xfrm>
          <a:prstGeom prst="rect">
            <a:avLst/>
          </a:prstGeom>
          <a:solidFill>
            <a:srgbClr val="FFFFFF"/>
          </a:solidFill>
          <a:ln w="12700">
            <a:solidFill>
              <a:srgbClr val="000000"/>
            </a:solidFill>
            <a:miter lim="400000"/>
          </a:ln>
        </p:spPr>
        <p:txBody>
          <a:bodyPr lIns="50800" tIns="50800" rIns="50800" bIns="50800" anchor="ctr"/>
          <a:lstStyle/>
          <a:p>
            <a:pPr defTabSz="584200">
              <a:defRPr sz="2200">
                <a:solidFill>
                  <a:srgbClr val="FFFFFF"/>
                </a:solidFill>
              </a:defRPr>
            </a:pPr>
          </a:p>
        </p:txBody>
      </p:sp>
      <p:sp>
        <p:nvSpPr>
          <p:cNvPr id="305" name="私たちが提供する…"/>
          <p:cNvSpPr txBox="1"/>
          <p:nvPr/>
        </p:nvSpPr>
        <p:spPr>
          <a:xfrm>
            <a:off x="1231900" y="1972059"/>
            <a:ext cx="5421640" cy="86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sz="2400">
                <a:solidFill>
                  <a:srgbClr val="000000"/>
                </a:solidFill>
                <a:latin typeface="+mn-lt"/>
                <a:ea typeface="+mn-ea"/>
                <a:cs typeface="+mn-cs"/>
                <a:sym typeface="ヒラギノ角ゴ ProN W6"/>
              </a:defRPr>
            </a:pPr>
            <a:r>
              <a:t>私たちが提供する</a:t>
            </a:r>
          </a:p>
          <a:p>
            <a:pPr algn="l">
              <a:defRPr sz="2400">
                <a:solidFill>
                  <a:srgbClr val="000000"/>
                </a:solidFill>
                <a:latin typeface="+mn-lt"/>
                <a:ea typeface="+mn-ea"/>
                <a:cs typeface="+mn-cs"/>
                <a:sym typeface="ヒラギノ角ゴ ProN W6"/>
              </a:defRPr>
            </a:pPr>
            <a:r>
              <a:t>違い</a:t>
            </a:r>
          </a:p>
        </p:txBody>
      </p:sp>
      <p:sp>
        <p:nvSpPr>
          <p:cNvPr id="306" name="Lorem ipsum dolor sit amet, consectetur adipiscing elit, sed do eiusmod tempor incididunt ut labore et dolore magna aliqua. Ut enim ad minim veniam, quis nostrud exercitation ullamco."/>
          <p:cNvSpPr txBox="1"/>
          <p:nvPr/>
        </p:nvSpPr>
        <p:spPr>
          <a:xfrm>
            <a:off x="4473452" y="2013006"/>
            <a:ext cx="7211590" cy="13411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just">
              <a:lnSpc>
                <a:spcPct val="120000"/>
              </a:lnSpc>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 amet, consectetur adipiscing elit, sed do eiusmod tempor incididunt ut labore et dolore magna aliqua. Ut enim ad minim veniam, quis nostrud exercitation ullamco. </a:t>
            </a:r>
            <a:endParaRPr>
              <a:solidFill>
                <a:srgbClr val="5E5E5E"/>
              </a:solidFill>
              <a:latin typeface="ヒラギノ角ゴ ProN W3"/>
              <a:ea typeface="ヒラギノ角ゴ ProN W3"/>
              <a:cs typeface="ヒラギノ角ゴ ProN W3"/>
              <a:sym typeface="ヒラギノ角ゴ ProN W3"/>
            </a:endParaRPr>
          </a:p>
        </p:txBody>
      </p:sp>
      <p:sp>
        <p:nvSpPr>
          <p:cNvPr id="307" name="ポジショニング…"/>
          <p:cNvSpPr txBox="1"/>
          <p:nvPr/>
        </p:nvSpPr>
        <p:spPr>
          <a:xfrm>
            <a:off x="1231900" y="5654628"/>
            <a:ext cx="5421640" cy="86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sz="2400">
                <a:solidFill>
                  <a:srgbClr val="000000"/>
                </a:solidFill>
                <a:latin typeface="+mn-lt"/>
                <a:ea typeface="+mn-ea"/>
                <a:cs typeface="+mn-cs"/>
                <a:sym typeface="ヒラギノ角ゴ ProN W6"/>
              </a:defRPr>
            </a:pPr>
            <a:r>
              <a:t>ポジショニング</a:t>
            </a:r>
          </a:p>
          <a:p>
            <a:pPr algn="l">
              <a:defRPr sz="2400">
                <a:solidFill>
                  <a:srgbClr val="000000"/>
                </a:solidFill>
                <a:latin typeface="+mn-lt"/>
                <a:ea typeface="+mn-ea"/>
                <a:cs typeface="+mn-cs"/>
                <a:sym typeface="ヒラギノ角ゴ ProN W6"/>
              </a:defRPr>
            </a:pPr>
            <a:r>
              <a:t>ステートメント</a:t>
            </a:r>
          </a:p>
        </p:txBody>
      </p:sp>
      <p:sp>
        <p:nvSpPr>
          <p:cNvPr id="308" name="Lorem ipsum dolor sit amet, consectetur adipiscing elit, sed do eiusmod tempor incididunt ut labore et dolore magna aliqua. Ut enim ad minim veniam, quis nostrud exercitation ullamco Lorem ipsum dolor sit amet, consectetur adipiscing elit, sed do eiusmod"/>
          <p:cNvSpPr txBox="1"/>
          <p:nvPr/>
        </p:nvSpPr>
        <p:spPr>
          <a:xfrm>
            <a:off x="4491274" y="5730538"/>
            <a:ext cx="7211590" cy="237744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just">
              <a:lnSpc>
                <a:spcPct val="120000"/>
              </a:lnSpc>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 amet, consectetur adipiscing elit, sed do eiusmod tempor incididunt ut labore et dolore magna aliqua. Ut enim ad minim veniam, quis nostrud exercitation ullamco Lorem ipsum dolor sit amet, consectetur adipiscing elit, sed do eiusmod tempor incididunt ut labore et dolore magna aliqua. Ut enim ad minim veniam, quis nostrud exercitation ullamco.. </a:t>
            </a:r>
            <a:endParaRPr>
              <a:solidFill>
                <a:srgbClr val="5E5E5E"/>
              </a:solidFill>
              <a:latin typeface="ヒラギノ角ゴ ProN W3"/>
              <a:ea typeface="ヒラギノ角ゴ ProN W3"/>
              <a:cs typeface="ヒラギノ角ゴ ProN W3"/>
              <a:sym typeface="ヒラギノ角ゴ ProN W3"/>
            </a:endParaRPr>
          </a:p>
        </p:txBody>
      </p:sp>
      <p:sp>
        <p:nvSpPr>
          <p:cNvPr id="309" name="スライド番号"/>
          <p:cNvSpPr txBox="1"/>
          <p:nvPr>
            <p:ph type="sldNum" sz="quarter" idx="4294967295"/>
          </p:nvPr>
        </p:nvSpPr>
        <p:spPr>
          <a:xfrm>
            <a:off x="6333062" y="9234627"/>
            <a:ext cx="331903" cy="2730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5E5E5E"/>
        </a:solidFill>
      </p:bgPr>
    </p:bg>
    <p:spTree>
      <p:nvGrpSpPr>
        <p:cNvPr id="1" name=""/>
        <p:cNvGrpSpPr/>
        <p:nvPr/>
      </p:nvGrpSpPr>
      <p:grpSpPr>
        <a:xfrm>
          <a:off x="0" y="0"/>
          <a:ext cx="0" cy="0"/>
          <a:chOff x="0" y="0"/>
          <a:chExt cx="0" cy="0"/>
        </a:xfrm>
      </p:grpSpPr>
      <p:sp>
        <p:nvSpPr>
          <p:cNvPr id="311" name="私たちの人間らしい…"/>
          <p:cNvSpPr txBox="1"/>
          <p:nvPr>
            <p:ph type="ctrTitle"/>
          </p:nvPr>
        </p:nvSpPr>
        <p:spPr>
          <a:xfrm>
            <a:off x="697871" y="3225800"/>
            <a:ext cx="11609058" cy="3302000"/>
          </a:xfrm>
          <a:prstGeom prst="rect">
            <a:avLst/>
          </a:prstGeom>
        </p:spPr>
        <p:txBody>
          <a:bodyPr anchor="ctr"/>
          <a:lstStyle/>
          <a:p>
            <a:pPr algn="ctr">
              <a:defRPr spc="-79" sz="4000">
                <a:solidFill>
                  <a:srgbClr val="FFFFFF"/>
                </a:solidFill>
              </a:defRPr>
            </a:pPr>
            <a:r>
              <a:t>私たちの人間らしい</a:t>
            </a:r>
          </a:p>
          <a:p>
            <a:pPr algn="ctr">
              <a:defRPr spc="-79" sz="4000">
                <a:solidFill>
                  <a:srgbClr val="FFFFFF"/>
                </a:solidFill>
              </a:defRPr>
            </a:pPr>
            <a:r>
              <a:t>ブランドペルソナ</a:t>
            </a:r>
          </a:p>
        </p:txBody>
      </p:sp>
      <p:sp>
        <p:nvSpPr>
          <p:cNvPr id="312" name="スライド番号"/>
          <p:cNvSpPr txBox="1"/>
          <p:nvPr>
            <p:ph type="sldNum" sz="quarter" idx="4294967295"/>
          </p:nvPr>
        </p:nvSpPr>
        <p:spPr>
          <a:xfrm>
            <a:off x="6336779" y="9234627"/>
            <a:ext cx="331242" cy="2730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4" name="ブランドペルソナ"/>
          <p:cNvSpPr txBox="1"/>
          <p:nvPr>
            <p:ph type="title"/>
          </p:nvPr>
        </p:nvSpPr>
        <p:spPr>
          <a:xfrm>
            <a:off x="698500" y="439092"/>
            <a:ext cx="11607800" cy="1016001"/>
          </a:xfrm>
          <a:prstGeom prst="rect">
            <a:avLst/>
          </a:prstGeom>
        </p:spPr>
        <p:txBody>
          <a:bodyPr/>
          <a:lstStyle/>
          <a:p>
            <a:pPr/>
            <a:r>
              <a:t>ブランドペルソナ</a:t>
            </a:r>
          </a:p>
        </p:txBody>
      </p:sp>
      <p:sp>
        <p:nvSpPr>
          <p:cNvPr id="315" name="四角形"/>
          <p:cNvSpPr/>
          <p:nvPr/>
        </p:nvSpPr>
        <p:spPr>
          <a:xfrm>
            <a:off x="917779" y="1754590"/>
            <a:ext cx="11169242" cy="7224537"/>
          </a:xfrm>
          <a:prstGeom prst="rect">
            <a:avLst/>
          </a:prstGeom>
          <a:solidFill>
            <a:srgbClr val="FFFFFF"/>
          </a:solidFill>
          <a:ln w="12700">
            <a:solidFill>
              <a:srgbClr val="000000"/>
            </a:solidFill>
            <a:miter lim="400000"/>
          </a:ln>
        </p:spPr>
        <p:txBody>
          <a:bodyPr lIns="50800" tIns="50800" rIns="50800" bIns="50800" anchor="ctr"/>
          <a:lstStyle/>
          <a:p>
            <a:pPr defTabSz="584200">
              <a:defRPr sz="2200">
                <a:solidFill>
                  <a:srgbClr val="FFFFFF"/>
                </a:solidFill>
              </a:defRPr>
            </a:pPr>
          </a:p>
        </p:txBody>
      </p:sp>
      <p:sp>
        <p:nvSpPr>
          <p:cNvPr id="316" name="私たちの人格"/>
          <p:cNvSpPr txBox="1"/>
          <p:nvPr/>
        </p:nvSpPr>
        <p:spPr>
          <a:xfrm>
            <a:off x="1470334" y="2147820"/>
            <a:ext cx="5421641" cy="406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solidFill>
                  <a:srgbClr val="000000"/>
                </a:solidFill>
                <a:latin typeface="+mn-lt"/>
                <a:ea typeface="+mn-ea"/>
                <a:cs typeface="+mn-cs"/>
                <a:sym typeface="ヒラギノ角ゴ ProN W6"/>
              </a:defRPr>
            </a:lvl1pPr>
          </a:lstStyle>
          <a:p>
            <a:pPr/>
            <a:r>
              <a:t>私たちの人格</a:t>
            </a:r>
          </a:p>
        </p:txBody>
      </p:sp>
      <p:sp>
        <p:nvSpPr>
          <p:cNvPr id="317" name="Lorem ipsum dolor sit amet, consectetur adipiscing elit, sed do eiusmod tempor incididunt ut labore et dolore magna"/>
          <p:cNvSpPr txBox="1"/>
          <p:nvPr/>
        </p:nvSpPr>
        <p:spPr>
          <a:xfrm>
            <a:off x="1470334" y="7632828"/>
            <a:ext cx="4706258" cy="99568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just">
              <a:lnSpc>
                <a:spcPct val="120000"/>
              </a:lnSpc>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 amet, consectetur adipiscing elit, sed do eiusmod tempor incididunt ut labore et dolore magna</a:t>
            </a:r>
          </a:p>
        </p:txBody>
      </p:sp>
      <p:sp>
        <p:nvSpPr>
          <p:cNvPr id="318" name="核となる恐怖"/>
          <p:cNvSpPr txBox="1"/>
          <p:nvPr/>
        </p:nvSpPr>
        <p:spPr>
          <a:xfrm>
            <a:off x="1530437" y="7132930"/>
            <a:ext cx="4586053" cy="330201"/>
          </a:xfrm>
          <a:prstGeom prst="rect">
            <a:avLst/>
          </a:prstGeom>
          <a:solidFill>
            <a:srgbClr val="D5D5D5"/>
          </a:solidFill>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800">
                <a:solidFill>
                  <a:srgbClr val="000000"/>
                </a:solidFill>
                <a:latin typeface="+mn-lt"/>
                <a:ea typeface="+mn-ea"/>
                <a:cs typeface="+mn-cs"/>
                <a:sym typeface="ヒラギノ角ゴ ProN W6"/>
              </a:defRPr>
            </a:lvl1pPr>
          </a:lstStyle>
          <a:p>
            <a:pPr/>
            <a:r>
              <a:t>核となる恐怖</a:t>
            </a:r>
          </a:p>
        </p:txBody>
      </p:sp>
      <p:sp>
        <p:nvSpPr>
          <p:cNvPr id="319" name="欲望"/>
          <p:cNvSpPr txBox="1"/>
          <p:nvPr/>
        </p:nvSpPr>
        <p:spPr>
          <a:xfrm>
            <a:off x="1470334" y="5268019"/>
            <a:ext cx="5421641" cy="406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solidFill>
                  <a:srgbClr val="000000"/>
                </a:solidFill>
                <a:latin typeface="+mn-lt"/>
                <a:ea typeface="+mn-ea"/>
                <a:cs typeface="+mn-cs"/>
                <a:sym typeface="ヒラギノ角ゴ ProN W6"/>
              </a:defRPr>
            </a:lvl1pPr>
          </a:lstStyle>
          <a:p>
            <a:pPr/>
            <a:r>
              <a:t>欲望</a:t>
            </a:r>
          </a:p>
        </p:txBody>
      </p:sp>
      <p:sp>
        <p:nvSpPr>
          <p:cNvPr id="320" name="線"/>
          <p:cNvSpPr/>
          <p:nvPr/>
        </p:nvSpPr>
        <p:spPr>
          <a:xfrm>
            <a:off x="1530437" y="5765859"/>
            <a:ext cx="4586053" cy="1"/>
          </a:xfrm>
          <a:prstGeom prst="line">
            <a:avLst/>
          </a:prstGeom>
          <a:ln w="12700">
            <a:solidFill>
              <a:srgbClr val="000000"/>
            </a:solidFill>
            <a:miter lim="400000"/>
          </a:ln>
        </p:spPr>
        <p:txBody>
          <a:bodyPr lIns="50800" tIns="50800" rIns="50800" bIns="50800" anchor="ctr"/>
          <a:lstStyle/>
          <a:p>
            <a:pPr/>
          </a:p>
        </p:txBody>
      </p:sp>
      <p:sp>
        <p:nvSpPr>
          <p:cNvPr id="321" name="四角形"/>
          <p:cNvSpPr/>
          <p:nvPr/>
        </p:nvSpPr>
        <p:spPr>
          <a:xfrm>
            <a:off x="1499844" y="2718290"/>
            <a:ext cx="10005112" cy="5828979"/>
          </a:xfrm>
          <a:prstGeom prst="rect">
            <a:avLst/>
          </a:prstGeom>
          <a:solidFill>
            <a:srgbClr val="D5D5D5"/>
          </a:solidFill>
          <a:ln w="12700">
            <a:miter lim="400000"/>
          </a:ln>
        </p:spPr>
        <p:txBody>
          <a:bodyPr lIns="50800" tIns="50800" rIns="50800" bIns="50800" anchor="ctr"/>
          <a:lstStyle/>
          <a:p>
            <a:pPr defTabSz="584200">
              <a:defRPr sz="2200">
                <a:solidFill>
                  <a:srgbClr val="FFFFFF"/>
                </a:solidFill>
              </a:defRPr>
            </a:pPr>
          </a:p>
        </p:txBody>
      </p:sp>
      <p:sp>
        <p:nvSpPr>
          <p:cNvPr id="322" name="ムードボード"/>
          <p:cNvSpPr txBox="1"/>
          <p:nvPr/>
        </p:nvSpPr>
        <p:spPr>
          <a:xfrm>
            <a:off x="3791580" y="5429579"/>
            <a:ext cx="5421640" cy="406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2400">
                <a:solidFill>
                  <a:srgbClr val="929292"/>
                </a:solidFill>
                <a:latin typeface="+mn-lt"/>
                <a:ea typeface="+mn-ea"/>
                <a:cs typeface="+mn-cs"/>
                <a:sym typeface="ヒラギノ角ゴ ProN W6"/>
              </a:defRPr>
            </a:lvl1pPr>
          </a:lstStyle>
          <a:p>
            <a:pPr/>
            <a:r>
              <a:t>ムードボード</a:t>
            </a:r>
          </a:p>
        </p:txBody>
      </p:sp>
      <p:sp>
        <p:nvSpPr>
          <p:cNvPr id="323" name="スライド番号"/>
          <p:cNvSpPr txBox="1"/>
          <p:nvPr>
            <p:ph type="sldNum" sz="quarter" idx="4294967295"/>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25" name="ブランドペルソナ"/>
          <p:cNvSpPr txBox="1"/>
          <p:nvPr>
            <p:ph type="title"/>
          </p:nvPr>
        </p:nvSpPr>
        <p:spPr>
          <a:xfrm>
            <a:off x="698500" y="439092"/>
            <a:ext cx="11607800" cy="1016001"/>
          </a:xfrm>
          <a:prstGeom prst="rect">
            <a:avLst/>
          </a:prstGeom>
        </p:spPr>
        <p:txBody>
          <a:bodyPr/>
          <a:lstStyle/>
          <a:p>
            <a:pPr/>
            <a:r>
              <a:t>ブランドペルソナ</a:t>
            </a:r>
          </a:p>
        </p:txBody>
      </p:sp>
      <p:sp>
        <p:nvSpPr>
          <p:cNvPr id="326" name="四角形"/>
          <p:cNvSpPr/>
          <p:nvPr/>
        </p:nvSpPr>
        <p:spPr>
          <a:xfrm>
            <a:off x="917779" y="1754590"/>
            <a:ext cx="11169242" cy="7224537"/>
          </a:xfrm>
          <a:prstGeom prst="rect">
            <a:avLst/>
          </a:prstGeom>
          <a:solidFill>
            <a:srgbClr val="FFFFFF"/>
          </a:solidFill>
          <a:ln w="12700">
            <a:solidFill>
              <a:srgbClr val="000000"/>
            </a:solidFill>
            <a:miter lim="400000"/>
          </a:ln>
        </p:spPr>
        <p:txBody>
          <a:bodyPr lIns="50800" tIns="50800" rIns="50800" bIns="50800" anchor="ctr"/>
          <a:lstStyle/>
          <a:p>
            <a:pPr defTabSz="584200">
              <a:defRPr sz="2200">
                <a:solidFill>
                  <a:srgbClr val="FFFFFF"/>
                </a:solidFill>
              </a:defRPr>
            </a:pPr>
          </a:p>
        </p:txBody>
      </p:sp>
      <p:sp>
        <p:nvSpPr>
          <p:cNvPr id="327" name="パーソナリティ・アーキタイプ"/>
          <p:cNvSpPr txBox="1"/>
          <p:nvPr/>
        </p:nvSpPr>
        <p:spPr>
          <a:xfrm>
            <a:off x="1470334" y="2116509"/>
            <a:ext cx="5421641" cy="406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solidFill>
                  <a:srgbClr val="000000"/>
                </a:solidFill>
                <a:latin typeface="+mn-lt"/>
                <a:ea typeface="+mn-ea"/>
                <a:cs typeface="+mn-cs"/>
                <a:sym typeface="ヒラギノ角ゴ ProN W6"/>
              </a:defRPr>
            </a:lvl1pPr>
          </a:lstStyle>
          <a:p>
            <a:pPr/>
            <a:r>
              <a:t>パーソナリティ・アーキタイプ</a:t>
            </a:r>
          </a:p>
        </p:txBody>
      </p:sp>
      <p:sp>
        <p:nvSpPr>
          <p:cNvPr id="328" name="線"/>
          <p:cNvSpPr/>
          <p:nvPr/>
        </p:nvSpPr>
        <p:spPr>
          <a:xfrm>
            <a:off x="1530437" y="2614349"/>
            <a:ext cx="10124591" cy="1"/>
          </a:xfrm>
          <a:prstGeom prst="line">
            <a:avLst/>
          </a:prstGeom>
          <a:ln w="12700">
            <a:solidFill>
              <a:srgbClr val="000000"/>
            </a:solidFill>
            <a:miter lim="400000"/>
          </a:ln>
        </p:spPr>
        <p:txBody>
          <a:bodyPr lIns="50800" tIns="50800" rIns="50800" bIns="50800" anchor="ctr"/>
          <a:lstStyle/>
          <a:p>
            <a:pPr/>
          </a:p>
        </p:txBody>
      </p:sp>
      <p:sp>
        <p:nvSpPr>
          <p:cNvPr id="329" name="探検家 (70%)"/>
          <p:cNvSpPr txBox="1"/>
          <p:nvPr/>
        </p:nvSpPr>
        <p:spPr>
          <a:xfrm>
            <a:off x="1470334" y="2920271"/>
            <a:ext cx="3821325" cy="508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3200"/>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探検家 (70%) </a:t>
            </a:r>
          </a:p>
        </p:txBody>
      </p:sp>
      <p:sp>
        <p:nvSpPr>
          <p:cNvPr id="330" name="神秘的、知識のある、心強い"/>
          <p:cNvSpPr txBox="1"/>
          <p:nvPr/>
        </p:nvSpPr>
        <p:spPr>
          <a:xfrm>
            <a:off x="1470334" y="3680694"/>
            <a:ext cx="4541227" cy="86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神秘的、知識のある、心強い </a:t>
            </a:r>
            <a:endParaRPr>
              <a:solidFill>
                <a:srgbClr val="5E5E5E"/>
              </a:solidFill>
              <a:latin typeface="ヒラギノ角ゴ ProN W3"/>
              <a:ea typeface="ヒラギノ角ゴ ProN W3"/>
              <a:cs typeface="ヒラギノ角ゴ ProN W3"/>
              <a:sym typeface="ヒラギノ角ゴ ProN W3"/>
            </a:endParaRPr>
          </a:p>
        </p:txBody>
      </p:sp>
      <p:sp>
        <p:nvSpPr>
          <p:cNvPr id="331" name="Lorem ipsum dolor sit amet, consectetur adipiscing elit, sed do eiusmod tempor incididunt ut labore et dolore magna aliqua. Ut enim ad minim veniam, quis nostrud exercitation ullamco laboris nisi ut aliquip ex ea commodo consequat. Duis aute irure dolor "/>
          <p:cNvSpPr txBox="1"/>
          <p:nvPr/>
        </p:nvSpPr>
        <p:spPr>
          <a:xfrm>
            <a:off x="1470334" y="4796717"/>
            <a:ext cx="4752310" cy="41046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just">
              <a:lnSpc>
                <a:spcPct val="120000"/>
              </a:lnSpc>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 </a:t>
            </a:r>
            <a:endParaRPr>
              <a:solidFill>
                <a:srgbClr val="5E5E5E"/>
              </a:solidFill>
              <a:latin typeface="ヒラギノ角ゴ ProN W3"/>
              <a:ea typeface="ヒラギノ角ゴ ProN W3"/>
              <a:cs typeface="ヒラギノ角ゴ ProN W3"/>
              <a:sym typeface="ヒラギノ角ゴ ProN W3"/>
            </a:endParaRPr>
          </a:p>
        </p:txBody>
      </p:sp>
      <p:sp>
        <p:nvSpPr>
          <p:cNvPr id="332" name="支配者 (30%)"/>
          <p:cNvSpPr txBox="1"/>
          <p:nvPr/>
        </p:nvSpPr>
        <p:spPr>
          <a:xfrm>
            <a:off x="6860058" y="2920271"/>
            <a:ext cx="3821325" cy="508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3200"/>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支配者 (30%) </a:t>
            </a:r>
          </a:p>
        </p:txBody>
      </p:sp>
      <p:sp>
        <p:nvSpPr>
          <p:cNvPr id="333" name="神秘的、知識のある、心強い"/>
          <p:cNvSpPr txBox="1"/>
          <p:nvPr/>
        </p:nvSpPr>
        <p:spPr>
          <a:xfrm>
            <a:off x="6860058" y="3680694"/>
            <a:ext cx="4541228" cy="86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神秘的、知識のある、心強い </a:t>
            </a:r>
            <a:endParaRPr>
              <a:solidFill>
                <a:srgbClr val="5E5E5E"/>
              </a:solidFill>
              <a:latin typeface="ヒラギノ角ゴ ProN W3"/>
              <a:ea typeface="ヒラギノ角ゴ ProN W3"/>
              <a:cs typeface="ヒラギノ角ゴ ProN W3"/>
              <a:sym typeface="ヒラギノ角ゴ ProN W3"/>
            </a:endParaRPr>
          </a:p>
        </p:txBody>
      </p:sp>
      <p:sp>
        <p:nvSpPr>
          <p:cNvPr id="334" name="Lorem ipsum dolor sit amet, consectetur adipiscing elit, sed do eiusmod tempor incididunt ut labore et dolore magna aliqua. Ut enim ad minim veniam, quis nostrud exercitation ullamco laboris nisi ut aliquip ex ea commodo consequat. Duis aute irure dolor "/>
          <p:cNvSpPr txBox="1"/>
          <p:nvPr/>
        </p:nvSpPr>
        <p:spPr>
          <a:xfrm>
            <a:off x="6860058" y="4796717"/>
            <a:ext cx="4752310" cy="41046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just">
              <a:lnSpc>
                <a:spcPct val="120000"/>
              </a:lnSpc>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 </a:t>
            </a:r>
            <a:endParaRPr>
              <a:solidFill>
                <a:srgbClr val="5E5E5E"/>
              </a:solidFill>
              <a:latin typeface="ヒラギノ角ゴ ProN W3"/>
              <a:ea typeface="ヒラギノ角ゴ ProN W3"/>
              <a:cs typeface="ヒラギノ角ゴ ProN W3"/>
              <a:sym typeface="ヒラギノ角ゴ ProN W3"/>
            </a:endParaRPr>
          </a:p>
        </p:txBody>
      </p:sp>
      <p:sp>
        <p:nvSpPr>
          <p:cNvPr id="335" name="スライド番号"/>
          <p:cNvSpPr txBox="1"/>
          <p:nvPr>
            <p:ph type="sldNum" sz="quarter" idx="4294967295"/>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37" name="ブランドペルソナ"/>
          <p:cNvSpPr txBox="1"/>
          <p:nvPr>
            <p:ph type="title"/>
          </p:nvPr>
        </p:nvSpPr>
        <p:spPr>
          <a:prstGeom prst="rect">
            <a:avLst/>
          </a:prstGeom>
        </p:spPr>
        <p:txBody>
          <a:bodyPr/>
          <a:lstStyle/>
          <a:p>
            <a:pPr/>
            <a:r>
              <a:t>ブランドペルソナ</a:t>
            </a:r>
          </a:p>
        </p:txBody>
      </p:sp>
      <p:sp>
        <p:nvSpPr>
          <p:cNvPr id="338" name="四角形"/>
          <p:cNvSpPr/>
          <p:nvPr/>
        </p:nvSpPr>
        <p:spPr>
          <a:xfrm>
            <a:off x="917779" y="1754590"/>
            <a:ext cx="11169242" cy="7224537"/>
          </a:xfrm>
          <a:prstGeom prst="rect">
            <a:avLst/>
          </a:prstGeom>
          <a:solidFill>
            <a:srgbClr val="FFFFFF"/>
          </a:solidFill>
          <a:ln w="12700">
            <a:solidFill>
              <a:srgbClr val="000000"/>
            </a:solidFill>
            <a:miter lim="400000"/>
          </a:ln>
        </p:spPr>
        <p:txBody>
          <a:bodyPr lIns="50800" tIns="50800" rIns="50800" bIns="50800" anchor="ctr"/>
          <a:lstStyle/>
          <a:p>
            <a:pPr defTabSz="584200">
              <a:defRPr sz="2200">
                <a:solidFill>
                  <a:srgbClr val="FFFFFF"/>
                </a:solidFill>
              </a:defRPr>
            </a:pPr>
          </a:p>
        </p:txBody>
      </p:sp>
      <p:sp>
        <p:nvSpPr>
          <p:cNvPr id="339" name="性格"/>
          <p:cNvSpPr txBox="1"/>
          <p:nvPr/>
        </p:nvSpPr>
        <p:spPr>
          <a:xfrm>
            <a:off x="1470334" y="2147820"/>
            <a:ext cx="5421641" cy="406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solidFill>
                  <a:srgbClr val="000000"/>
                </a:solidFill>
                <a:latin typeface="+mn-lt"/>
                <a:ea typeface="+mn-ea"/>
                <a:cs typeface="+mn-cs"/>
                <a:sym typeface="ヒラギノ角ゴ ProN W6"/>
              </a:defRPr>
            </a:lvl1pPr>
          </a:lstStyle>
          <a:p>
            <a:pPr/>
            <a:r>
              <a:t>性格</a:t>
            </a:r>
          </a:p>
        </p:txBody>
      </p:sp>
      <p:sp>
        <p:nvSpPr>
          <p:cNvPr id="340" name="線"/>
          <p:cNvSpPr/>
          <p:nvPr/>
        </p:nvSpPr>
        <p:spPr>
          <a:xfrm>
            <a:off x="1549595" y="2568480"/>
            <a:ext cx="10180435" cy="1"/>
          </a:xfrm>
          <a:prstGeom prst="line">
            <a:avLst/>
          </a:prstGeom>
          <a:ln w="12700">
            <a:solidFill>
              <a:srgbClr val="000000"/>
            </a:solidFill>
            <a:miter lim="400000"/>
          </a:ln>
        </p:spPr>
        <p:txBody>
          <a:bodyPr lIns="50800" tIns="50800" rIns="50800" bIns="50800" anchor="ctr"/>
          <a:lstStyle/>
          <a:p>
            <a:pPr/>
          </a:p>
        </p:txBody>
      </p:sp>
      <p:sp>
        <p:nvSpPr>
          <p:cNvPr id="341" name="スライド番号"/>
          <p:cNvSpPr txBox="1"/>
          <p:nvPr>
            <p:ph type="sldNum" sz="quarter" idx="4294967295"/>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342" name="私たちの性格が伝えること："/>
          <p:cNvSpPr txBox="1"/>
          <p:nvPr/>
        </p:nvSpPr>
        <p:spPr>
          <a:xfrm>
            <a:off x="1470334" y="3181252"/>
            <a:ext cx="5421641" cy="406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solidFill>
                  <a:srgbClr val="000000"/>
                </a:solidFill>
                <a:latin typeface="+mn-lt"/>
                <a:ea typeface="+mn-ea"/>
                <a:cs typeface="+mn-cs"/>
                <a:sym typeface="ヒラギノ角ゴ ProN W6"/>
              </a:defRPr>
            </a:lvl1pPr>
          </a:lstStyle>
          <a:p>
            <a:pPr/>
            <a:r>
              <a:t>私たちの性格が伝えること：</a:t>
            </a:r>
          </a:p>
        </p:txBody>
      </p:sp>
      <p:sp>
        <p:nvSpPr>
          <p:cNvPr id="343" name="私たちは同じである"/>
          <p:cNvSpPr txBox="1"/>
          <p:nvPr/>
        </p:nvSpPr>
        <p:spPr>
          <a:xfrm>
            <a:off x="5579697" y="3181252"/>
            <a:ext cx="7211589" cy="406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just">
              <a:lnSpc>
                <a:spcPct val="120000"/>
              </a:lnSpc>
              <a:defRPr sz="2400"/>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私たちは同じである</a:t>
            </a:r>
          </a:p>
        </p:txBody>
      </p:sp>
      <p:sp>
        <p:nvSpPr>
          <p:cNvPr id="344" name="ここに内容…"/>
          <p:cNvSpPr txBox="1"/>
          <p:nvPr/>
        </p:nvSpPr>
        <p:spPr>
          <a:xfrm>
            <a:off x="1500385" y="5312637"/>
            <a:ext cx="3107620" cy="241808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just">
              <a:lnSpc>
                <a:spcPct val="170000"/>
              </a:lnSpc>
              <a:defRPr sz="24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ここに内容</a:t>
            </a:r>
            <a:endParaRPr>
              <a:solidFill>
                <a:srgbClr val="5E5E5E"/>
              </a:solidFill>
              <a:latin typeface="ヒラギノ角ゴ ProN W3"/>
              <a:ea typeface="ヒラギノ角ゴ ProN W3"/>
              <a:cs typeface="ヒラギノ角ゴ ProN W3"/>
              <a:sym typeface="ヒラギノ角ゴ ProN W3"/>
            </a:endParaRPr>
          </a:p>
          <a:p>
            <a:pPr algn="just">
              <a:lnSpc>
                <a:spcPct val="170000"/>
              </a:lnSpc>
              <a:defRPr sz="24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ここに内容</a:t>
            </a:r>
            <a:endParaRPr>
              <a:solidFill>
                <a:srgbClr val="5E5E5E"/>
              </a:solidFill>
              <a:latin typeface="ヒラギノ角ゴ ProN W3"/>
              <a:ea typeface="ヒラギノ角ゴ ProN W3"/>
              <a:cs typeface="ヒラギノ角ゴ ProN W3"/>
              <a:sym typeface="ヒラギノ角ゴ ProN W3"/>
            </a:endParaRPr>
          </a:p>
          <a:p>
            <a:pPr algn="just">
              <a:lnSpc>
                <a:spcPct val="170000"/>
              </a:lnSpc>
              <a:defRPr sz="24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ここに内容</a:t>
            </a:r>
            <a:endParaRPr>
              <a:solidFill>
                <a:srgbClr val="5E5E5E"/>
              </a:solidFill>
              <a:latin typeface="ヒラギノ角ゴ ProN W3"/>
              <a:ea typeface="ヒラギノ角ゴ ProN W3"/>
              <a:cs typeface="ヒラギノ角ゴ ProN W3"/>
              <a:sym typeface="ヒラギノ角ゴ ProN W3"/>
            </a:endParaRPr>
          </a:p>
          <a:p>
            <a:pPr algn="just">
              <a:lnSpc>
                <a:spcPct val="170000"/>
              </a:lnSpc>
              <a:defRPr sz="24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ここに内容</a:t>
            </a:r>
          </a:p>
        </p:txBody>
      </p:sp>
      <p:sp>
        <p:nvSpPr>
          <p:cNvPr id="345" name="恐れ"/>
          <p:cNvSpPr txBox="1"/>
          <p:nvPr/>
        </p:nvSpPr>
        <p:spPr>
          <a:xfrm>
            <a:off x="4978641" y="4755678"/>
            <a:ext cx="3047518" cy="330201"/>
          </a:xfrm>
          <a:prstGeom prst="rect">
            <a:avLst/>
          </a:prstGeom>
          <a:solidFill>
            <a:srgbClr val="D5D5D5"/>
          </a:solidFill>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800">
                <a:solidFill>
                  <a:srgbClr val="000000"/>
                </a:solidFill>
                <a:latin typeface="+mn-lt"/>
                <a:ea typeface="+mn-ea"/>
                <a:cs typeface="+mn-cs"/>
                <a:sym typeface="ヒラギノ角ゴ ProN W6"/>
              </a:defRPr>
            </a:lvl1pPr>
          </a:lstStyle>
          <a:p>
            <a:pPr/>
            <a:r>
              <a:t>恐れ</a:t>
            </a:r>
          </a:p>
        </p:txBody>
      </p:sp>
      <p:sp>
        <p:nvSpPr>
          <p:cNvPr id="346" name="特徴"/>
          <p:cNvSpPr txBox="1"/>
          <p:nvPr/>
        </p:nvSpPr>
        <p:spPr>
          <a:xfrm>
            <a:off x="1530437" y="4755678"/>
            <a:ext cx="3047517" cy="330201"/>
          </a:xfrm>
          <a:prstGeom prst="rect">
            <a:avLst/>
          </a:prstGeom>
          <a:solidFill>
            <a:srgbClr val="D5D5D5"/>
          </a:solidFill>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800">
                <a:solidFill>
                  <a:srgbClr val="000000"/>
                </a:solidFill>
                <a:latin typeface="+mn-lt"/>
                <a:ea typeface="+mn-ea"/>
                <a:cs typeface="+mn-cs"/>
                <a:sym typeface="ヒラギノ角ゴ ProN W6"/>
              </a:defRPr>
            </a:lvl1pPr>
          </a:lstStyle>
          <a:p>
            <a:pPr/>
            <a:r>
              <a:t>特徴</a:t>
            </a:r>
          </a:p>
        </p:txBody>
      </p:sp>
      <p:sp>
        <p:nvSpPr>
          <p:cNvPr id="347" name="欲望"/>
          <p:cNvSpPr txBox="1"/>
          <p:nvPr/>
        </p:nvSpPr>
        <p:spPr>
          <a:xfrm>
            <a:off x="8426846" y="4755678"/>
            <a:ext cx="3047517" cy="330201"/>
          </a:xfrm>
          <a:prstGeom prst="rect">
            <a:avLst/>
          </a:prstGeom>
          <a:solidFill>
            <a:srgbClr val="D5D5D5"/>
          </a:solidFill>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800">
                <a:solidFill>
                  <a:srgbClr val="000000"/>
                </a:solidFill>
                <a:latin typeface="+mn-lt"/>
                <a:ea typeface="+mn-ea"/>
                <a:cs typeface="+mn-cs"/>
                <a:sym typeface="ヒラギノ角ゴ ProN W6"/>
              </a:defRPr>
            </a:lvl1pPr>
          </a:lstStyle>
          <a:p>
            <a:pPr/>
            <a:r>
              <a:t>欲望</a:t>
            </a:r>
          </a:p>
        </p:txBody>
      </p:sp>
      <p:sp>
        <p:nvSpPr>
          <p:cNvPr id="348" name="ここに内容…"/>
          <p:cNvSpPr txBox="1"/>
          <p:nvPr/>
        </p:nvSpPr>
        <p:spPr>
          <a:xfrm>
            <a:off x="4948590" y="5312637"/>
            <a:ext cx="3107620" cy="241808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just">
              <a:lnSpc>
                <a:spcPct val="170000"/>
              </a:lnSpc>
              <a:defRPr sz="24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ここに内容</a:t>
            </a:r>
            <a:endParaRPr>
              <a:solidFill>
                <a:srgbClr val="5E5E5E"/>
              </a:solidFill>
              <a:latin typeface="ヒラギノ角ゴ ProN W3"/>
              <a:ea typeface="ヒラギノ角ゴ ProN W3"/>
              <a:cs typeface="ヒラギノ角ゴ ProN W3"/>
              <a:sym typeface="ヒラギノ角ゴ ProN W3"/>
            </a:endParaRPr>
          </a:p>
          <a:p>
            <a:pPr algn="just">
              <a:lnSpc>
                <a:spcPct val="170000"/>
              </a:lnSpc>
              <a:defRPr sz="24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ここに内容</a:t>
            </a:r>
            <a:endParaRPr>
              <a:solidFill>
                <a:srgbClr val="5E5E5E"/>
              </a:solidFill>
              <a:latin typeface="ヒラギノ角ゴ ProN W3"/>
              <a:ea typeface="ヒラギノ角ゴ ProN W3"/>
              <a:cs typeface="ヒラギノ角ゴ ProN W3"/>
              <a:sym typeface="ヒラギノ角ゴ ProN W3"/>
            </a:endParaRPr>
          </a:p>
          <a:p>
            <a:pPr algn="just">
              <a:lnSpc>
                <a:spcPct val="170000"/>
              </a:lnSpc>
              <a:defRPr sz="24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ここに内容</a:t>
            </a:r>
            <a:endParaRPr>
              <a:solidFill>
                <a:srgbClr val="5E5E5E"/>
              </a:solidFill>
              <a:latin typeface="ヒラギノ角ゴ ProN W3"/>
              <a:ea typeface="ヒラギノ角ゴ ProN W3"/>
              <a:cs typeface="ヒラギノ角ゴ ProN W3"/>
              <a:sym typeface="ヒラギノ角ゴ ProN W3"/>
            </a:endParaRPr>
          </a:p>
          <a:p>
            <a:pPr algn="just">
              <a:lnSpc>
                <a:spcPct val="170000"/>
              </a:lnSpc>
              <a:defRPr sz="24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ここに内容</a:t>
            </a:r>
          </a:p>
        </p:txBody>
      </p:sp>
      <p:sp>
        <p:nvSpPr>
          <p:cNvPr id="349" name="ここに内容…"/>
          <p:cNvSpPr txBox="1"/>
          <p:nvPr/>
        </p:nvSpPr>
        <p:spPr>
          <a:xfrm>
            <a:off x="8396794" y="5312637"/>
            <a:ext cx="3107620" cy="241808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just">
              <a:lnSpc>
                <a:spcPct val="170000"/>
              </a:lnSpc>
              <a:defRPr sz="24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ここに内容</a:t>
            </a:r>
            <a:endParaRPr>
              <a:solidFill>
                <a:srgbClr val="5E5E5E"/>
              </a:solidFill>
              <a:latin typeface="ヒラギノ角ゴ ProN W3"/>
              <a:ea typeface="ヒラギノ角ゴ ProN W3"/>
              <a:cs typeface="ヒラギノ角ゴ ProN W3"/>
              <a:sym typeface="ヒラギノ角ゴ ProN W3"/>
            </a:endParaRPr>
          </a:p>
          <a:p>
            <a:pPr algn="just">
              <a:lnSpc>
                <a:spcPct val="170000"/>
              </a:lnSpc>
              <a:defRPr sz="24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ここに内容</a:t>
            </a:r>
            <a:endParaRPr>
              <a:solidFill>
                <a:srgbClr val="5E5E5E"/>
              </a:solidFill>
              <a:latin typeface="ヒラギノ角ゴ ProN W3"/>
              <a:ea typeface="ヒラギノ角ゴ ProN W3"/>
              <a:cs typeface="ヒラギノ角ゴ ProN W3"/>
              <a:sym typeface="ヒラギノ角ゴ ProN W3"/>
            </a:endParaRPr>
          </a:p>
          <a:p>
            <a:pPr algn="just">
              <a:lnSpc>
                <a:spcPct val="170000"/>
              </a:lnSpc>
              <a:defRPr sz="24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ここに内容</a:t>
            </a:r>
            <a:endParaRPr>
              <a:solidFill>
                <a:srgbClr val="5E5E5E"/>
              </a:solidFill>
              <a:latin typeface="ヒラギノ角ゴ ProN W3"/>
              <a:ea typeface="ヒラギノ角ゴ ProN W3"/>
              <a:cs typeface="ヒラギノ角ゴ ProN W3"/>
              <a:sym typeface="ヒラギノ角ゴ ProN W3"/>
            </a:endParaRPr>
          </a:p>
          <a:p>
            <a:pPr algn="just">
              <a:lnSpc>
                <a:spcPct val="170000"/>
              </a:lnSpc>
              <a:defRPr sz="24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ここに内容</a:t>
            </a:r>
          </a:p>
        </p:txBody>
      </p:sp>
    </p:spTree>
  </p:cSld>
  <p:clrMapOvr>
    <a:masterClrMapping/>
  </p:clrMapOvr>
  <p:transition xmlns:p14="http://schemas.microsoft.com/office/powerpoint/2010/main" spd="med" advClick="1"/>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1" name="ブランドペルソナ"/>
          <p:cNvSpPr txBox="1"/>
          <p:nvPr>
            <p:ph type="title"/>
          </p:nvPr>
        </p:nvSpPr>
        <p:spPr>
          <a:prstGeom prst="rect">
            <a:avLst/>
          </a:prstGeom>
        </p:spPr>
        <p:txBody>
          <a:bodyPr/>
          <a:lstStyle/>
          <a:p>
            <a:pPr/>
            <a:r>
              <a:t>ブランドペルソナ</a:t>
            </a:r>
          </a:p>
        </p:txBody>
      </p:sp>
      <p:sp>
        <p:nvSpPr>
          <p:cNvPr id="352" name="四角形"/>
          <p:cNvSpPr/>
          <p:nvPr/>
        </p:nvSpPr>
        <p:spPr>
          <a:xfrm>
            <a:off x="917779" y="1754590"/>
            <a:ext cx="11169242" cy="7224537"/>
          </a:xfrm>
          <a:prstGeom prst="rect">
            <a:avLst/>
          </a:prstGeom>
          <a:solidFill>
            <a:srgbClr val="FFFFFF"/>
          </a:solidFill>
          <a:ln w="12700">
            <a:solidFill>
              <a:srgbClr val="000000"/>
            </a:solidFill>
            <a:miter lim="400000"/>
          </a:ln>
        </p:spPr>
        <p:txBody>
          <a:bodyPr lIns="50800" tIns="50800" rIns="50800" bIns="50800" anchor="ctr"/>
          <a:lstStyle/>
          <a:p>
            <a:pPr defTabSz="584200">
              <a:defRPr sz="2200">
                <a:solidFill>
                  <a:srgbClr val="FFFFFF"/>
                </a:solidFill>
              </a:defRPr>
            </a:pPr>
          </a:p>
        </p:txBody>
      </p:sp>
      <p:sp>
        <p:nvSpPr>
          <p:cNvPr id="353" name="話し方"/>
          <p:cNvSpPr txBox="1"/>
          <p:nvPr/>
        </p:nvSpPr>
        <p:spPr>
          <a:xfrm>
            <a:off x="1470334" y="2147820"/>
            <a:ext cx="5421641" cy="406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solidFill>
                  <a:srgbClr val="000000"/>
                </a:solidFill>
                <a:latin typeface="+mn-lt"/>
                <a:ea typeface="+mn-ea"/>
                <a:cs typeface="+mn-cs"/>
                <a:sym typeface="ヒラギノ角ゴ ProN W6"/>
              </a:defRPr>
            </a:lvl1pPr>
          </a:lstStyle>
          <a:p>
            <a:pPr/>
            <a:r>
              <a:t>話し方</a:t>
            </a:r>
          </a:p>
        </p:txBody>
      </p:sp>
      <p:sp>
        <p:nvSpPr>
          <p:cNvPr id="354" name="線"/>
          <p:cNvSpPr/>
          <p:nvPr/>
        </p:nvSpPr>
        <p:spPr>
          <a:xfrm>
            <a:off x="1549595" y="2568480"/>
            <a:ext cx="10180435" cy="1"/>
          </a:xfrm>
          <a:prstGeom prst="line">
            <a:avLst/>
          </a:prstGeom>
          <a:ln w="12700">
            <a:solidFill>
              <a:srgbClr val="000000"/>
            </a:solidFill>
            <a:miter lim="400000"/>
          </a:ln>
        </p:spPr>
        <p:txBody>
          <a:bodyPr lIns="50800" tIns="50800" rIns="50800" bIns="50800" anchor="ctr"/>
          <a:lstStyle/>
          <a:p>
            <a:pPr/>
          </a:p>
        </p:txBody>
      </p:sp>
      <p:sp>
        <p:nvSpPr>
          <p:cNvPr id="355" name="スライド番号"/>
          <p:cNvSpPr txBox="1"/>
          <p:nvPr>
            <p:ph type="sldNum" sz="quarter" idx="4294967295"/>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356" name="ここに内容…"/>
          <p:cNvSpPr txBox="1"/>
          <p:nvPr/>
        </p:nvSpPr>
        <p:spPr>
          <a:xfrm>
            <a:off x="1603292" y="3411645"/>
            <a:ext cx="3107620" cy="2032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just">
              <a:lnSpc>
                <a:spcPct val="170000"/>
              </a:lnSpc>
              <a:defRPr sz="20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ここに内容</a:t>
            </a:r>
            <a:endParaRPr>
              <a:solidFill>
                <a:srgbClr val="5E5E5E"/>
              </a:solidFill>
              <a:latin typeface="ヒラギノ角ゴ ProN W3"/>
              <a:ea typeface="ヒラギノ角ゴ ProN W3"/>
              <a:cs typeface="ヒラギノ角ゴ ProN W3"/>
              <a:sym typeface="ヒラギノ角ゴ ProN W3"/>
            </a:endParaRPr>
          </a:p>
          <a:p>
            <a:pPr algn="just">
              <a:lnSpc>
                <a:spcPct val="170000"/>
              </a:lnSpc>
              <a:defRPr sz="20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ここに内容</a:t>
            </a:r>
            <a:endParaRPr>
              <a:solidFill>
                <a:srgbClr val="5E5E5E"/>
              </a:solidFill>
              <a:latin typeface="ヒラギノ角ゴ ProN W3"/>
              <a:ea typeface="ヒラギノ角ゴ ProN W3"/>
              <a:cs typeface="ヒラギノ角ゴ ProN W3"/>
              <a:sym typeface="ヒラギノ角ゴ ProN W3"/>
            </a:endParaRPr>
          </a:p>
          <a:p>
            <a:pPr algn="just">
              <a:lnSpc>
                <a:spcPct val="170000"/>
              </a:lnSpc>
              <a:defRPr sz="20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ここに内容</a:t>
            </a:r>
            <a:endParaRPr>
              <a:solidFill>
                <a:srgbClr val="5E5E5E"/>
              </a:solidFill>
              <a:latin typeface="ヒラギノ角ゴ ProN W3"/>
              <a:ea typeface="ヒラギノ角ゴ ProN W3"/>
              <a:cs typeface="ヒラギノ角ゴ ProN W3"/>
              <a:sym typeface="ヒラギノ角ゴ ProN W3"/>
            </a:endParaRPr>
          </a:p>
          <a:p>
            <a:pPr algn="just">
              <a:lnSpc>
                <a:spcPct val="170000"/>
              </a:lnSpc>
              <a:defRPr sz="20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ここに内容</a:t>
            </a:r>
          </a:p>
        </p:txBody>
      </p:sp>
      <p:sp>
        <p:nvSpPr>
          <p:cNvPr id="357" name="ここに内容ここに内容ここに内容ここに内容ここに内容ここに内容ここに内容ここに内容ここに内容ここに内容ここに内容ここに内容…"/>
          <p:cNvSpPr txBox="1"/>
          <p:nvPr/>
        </p:nvSpPr>
        <p:spPr>
          <a:xfrm>
            <a:off x="4948590" y="3460013"/>
            <a:ext cx="6547394" cy="229616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just">
              <a:lnSpc>
                <a:spcPct val="90000"/>
              </a:lnSpc>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ここに内容ここに内容ここに内容ここに内容ここに内容ここに内容ここに内容ここに内容ここに内容ここに内容ここに内容ここに内容</a:t>
            </a:r>
            <a:endParaRPr>
              <a:solidFill>
                <a:srgbClr val="5E5E5E"/>
              </a:solidFill>
              <a:latin typeface="ヒラギノ角ゴ ProN W3"/>
              <a:ea typeface="ヒラギノ角ゴ ProN W3"/>
              <a:cs typeface="ヒラギノ角ゴ ProN W3"/>
              <a:sym typeface="ヒラギノ角ゴ ProN W3"/>
            </a:endParaRPr>
          </a:p>
          <a:p>
            <a:pPr algn="just">
              <a:lnSpc>
                <a:spcPct val="90000"/>
              </a:lnSpc>
              <a:defRPr>
                <a:solidFill>
                  <a:srgbClr val="000000"/>
                </a:solidFill>
                <a:latin typeface="+mn-lt"/>
                <a:ea typeface="+mn-ea"/>
                <a:cs typeface="+mn-cs"/>
                <a:sym typeface="ヒラギノ角ゴ ProN W6"/>
              </a:defRPr>
            </a:pPr>
            <a:endParaRPr>
              <a:solidFill>
                <a:srgbClr val="5E5E5E"/>
              </a:solidFill>
              <a:latin typeface="ヒラギノ角ゴ ProN W3"/>
              <a:ea typeface="ヒラギノ角ゴ ProN W3"/>
              <a:cs typeface="ヒラギノ角ゴ ProN W3"/>
              <a:sym typeface="ヒラギノ角ゴ ProN W3"/>
            </a:endParaRPr>
          </a:p>
          <a:p>
            <a:pPr algn="just">
              <a:lnSpc>
                <a:spcPct val="90000"/>
              </a:lnSpc>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ここに内容ここに内容ここに内容ここに内容ここに内容ここに内容ここに内容ここに内容</a:t>
            </a:r>
            <a:endParaRPr>
              <a:solidFill>
                <a:srgbClr val="5E5E5E"/>
              </a:solidFill>
              <a:latin typeface="ヒラギノ角ゴ ProN W3"/>
              <a:ea typeface="ヒラギノ角ゴ ProN W3"/>
              <a:cs typeface="ヒラギノ角ゴ ProN W3"/>
              <a:sym typeface="ヒラギノ角ゴ ProN W3"/>
            </a:endParaRPr>
          </a:p>
          <a:p>
            <a:pPr algn="just">
              <a:lnSpc>
                <a:spcPct val="90000"/>
              </a:lnSpc>
              <a:defRPr>
                <a:solidFill>
                  <a:srgbClr val="000000"/>
                </a:solidFill>
                <a:latin typeface="+mn-lt"/>
                <a:ea typeface="+mn-ea"/>
                <a:cs typeface="+mn-cs"/>
                <a:sym typeface="ヒラギノ角ゴ ProN W6"/>
              </a:defRPr>
            </a:pPr>
            <a:endParaRPr>
              <a:solidFill>
                <a:srgbClr val="5E5E5E"/>
              </a:solidFill>
              <a:latin typeface="ヒラギノ角ゴ ProN W3"/>
              <a:ea typeface="ヒラギノ角ゴ ProN W3"/>
              <a:cs typeface="ヒラギノ角ゴ ProN W3"/>
              <a:sym typeface="ヒラギノ角ゴ ProN W3"/>
            </a:endParaRPr>
          </a:p>
          <a:p>
            <a:pPr algn="just">
              <a:lnSpc>
                <a:spcPct val="90000"/>
              </a:lnSpc>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ここに内容ここに内容ここに内容ここに内容ここに内容ここに内容ここに内容ここに内容ここに内容ここに内容ここに内容ここに内容</a:t>
            </a:r>
          </a:p>
        </p:txBody>
      </p:sp>
      <p:sp>
        <p:nvSpPr>
          <p:cNvPr id="358" name="特徴"/>
          <p:cNvSpPr txBox="1"/>
          <p:nvPr/>
        </p:nvSpPr>
        <p:spPr>
          <a:xfrm>
            <a:off x="1530437" y="2877863"/>
            <a:ext cx="3047517" cy="330201"/>
          </a:xfrm>
          <a:prstGeom prst="rect">
            <a:avLst/>
          </a:prstGeom>
          <a:solidFill>
            <a:srgbClr val="D5D5D5"/>
          </a:solidFill>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800">
                <a:solidFill>
                  <a:srgbClr val="000000"/>
                </a:solidFill>
                <a:latin typeface="+mn-lt"/>
                <a:ea typeface="+mn-ea"/>
                <a:cs typeface="+mn-cs"/>
                <a:sym typeface="ヒラギノ角ゴ ProN W6"/>
              </a:defRPr>
            </a:lvl1pPr>
          </a:lstStyle>
          <a:p>
            <a:pPr/>
            <a:r>
              <a:t>特徴</a:t>
            </a:r>
          </a:p>
        </p:txBody>
      </p:sp>
      <p:sp>
        <p:nvSpPr>
          <p:cNvPr id="359" name="表現"/>
          <p:cNvSpPr txBox="1"/>
          <p:nvPr/>
        </p:nvSpPr>
        <p:spPr>
          <a:xfrm>
            <a:off x="4970211" y="2877863"/>
            <a:ext cx="6504152" cy="330201"/>
          </a:xfrm>
          <a:prstGeom prst="rect">
            <a:avLst/>
          </a:prstGeom>
          <a:solidFill>
            <a:srgbClr val="D5D5D5"/>
          </a:solidFill>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800">
                <a:solidFill>
                  <a:srgbClr val="000000"/>
                </a:solidFill>
                <a:latin typeface="+mn-lt"/>
                <a:ea typeface="+mn-ea"/>
                <a:cs typeface="+mn-cs"/>
                <a:sym typeface="ヒラギノ角ゴ ProN W6"/>
              </a:defRPr>
            </a:lvl1pPr>
          </a:lstStyle>
          <a:p>
            <a:pPr/>
            <a:r>
              <a:t>表現</a:t>
            </a:r>
          </a:p>
        </p:txBody>
      </p:sp>
      <p:sp>
        <p:nvSpPr>
          <p:cNvPr id="360" name="話し方の特徴"/>
          <p:cNvSpPr txBox="1"/>
          <p:nvPr/>
        </p:nvSpPr>
        <p:spPr>
          <a:xfrm>
            <a:off x="1530437" y="6005324"/>
            <a:ext cx="3047517" cy="330200"/>
          </a:xfrm>
          <a:prstGeom prst="rect">
            <a:avLst/>
          </a:prstGeom>
          <a:solidFill>
            <a:srgbClr val="D5D5D5"/>
          </a:solidFill>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800">
                <a:solidFill>
                  <a:srgbClr val="000000"/>
                </a:solidFill>
                <a:latin typeface="+mn-lt"/>
                <a:ea typeface="+mn-ea"/>
                <a:cs typeface="+mn-cs"/>
                <a:sym typeface="ヒラギノ角ゴ ProN W6"/>
              </a:defRPr>
            </a:lvl1pPr>
          </a:lstStyle>
          <a:p>
            <a:pPr/>
            <a:r>
              <a:t>話し方の特徴</a:t>
            </a:r>
          </a:p>
        </p:txBody>
      </p:sp>
      <p:sp>
        <p:nvSpPr>
          <p:cNvPr id="361" name="表現"/>
          <p:cNvSpPr txBox="1"/>
          <p:nvPr/>
        </p:nvSpPr>
        <p:spPr>
          <a:xfrm>
            <a:off x="4970211" y="6005324"/>
            <a:ext cx="6504152" cy="330200"/>
          </a:xfrm>
          <a:prstGeom prst="rect">
            <a:avLst/>
          </a:prstGeom>
          <a:solidFill>
            <a:srgbClr val="D5D5D5"/>
          </a:solidFill>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800">
                <a:solidFill>
                  <a:srgbClr val="000000"/>
                </a:solidFill>
                <a:latin typeface="+mn-lt"/>
                <a:ea typeface="+mn-ea"/>
                <a:cs typeface="+mn-cs"/>
                <a:sym typeface="ヒラギノ角ゴ ProN W6"/>
              </a:defRPr>
            </a:lvl1pPr>
          </a:lstStyle>
          <a:p>
            <a:pPr/>
            <a:r>
              <a:t>表現</a:t>
            </a:r>
          </a:p>
        </p:txBody>
      </p:sp>
      <p:sp>
        <p:nvSpPr>
          <p:cNvPr id="362" name="ここに内容…"/>
          <p:cNvSpPr txBox="1"/>
          <p:nvPr/>
        </p:nvSpPr>
        <p:spPr>
          <a:xfrm>
            <a:off x="1603292" y="6566455"/>
            <a:ext cx="3107620" cy="2032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just">
              <a:lnSpc>
                <a:spcPct val="170000"/>
              </a:lnSpc>
              <a:defRPr sz="20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ここに内容</a:t>
            </a:r>
            <a:endParaRPr>
              <a:solidFill>
                <a:srgbClr val="5E5E5E"/>
              </a:solidFill>
              <a:latin typeface="ヒラギノ角ゴ ProN W3"/>
              <a:ea typeface="ヒラギノ角ゴ ProN W3"/>
              <a:cs typeface="ヒラギノ角ゴ ProN W3"/>
              <a:sym typeface="ヒラギノ角ゴ ProN W3"/>
            </a:endParaRPr>
          </a:p>
          <a:p>
            <a:pPr algn="just">
              <a:lnSpc>
                <a:spcPct val="170000"/>
              </a:lnSpc>
              <a:defRPr sz="20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ここに内容</a:t>
            </a:r>
            <a:endParaRPr>
              <a:solidFill>
                <a:srgbClr val="5E5E5E"/>
              </a:solidFill>
              <a:latin typeface="ヒラギノ角ゴ ProN W3"/>
              <a:ea typeface="ヒラギノ角ゴ ProN W3"/>
              <a:cs typeface="ヒラギノ角ゴ ProN W3"/>
              <a:sym typeface="ヒラギノ角ゴ ProN W3"/>
            </a:endParaRPr>
          </a:p>
          <a:p>
            <a:pPr algn="just">
              <a:lnSpc>
                <a:spcPct val="170000"/>
              </a:lnSpc>
              <a:defRPr sz="20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ここに内容</a:t>
            </a:r>
            <a:endParaRPr>
              <a:solidFill>
                <a:srgbClr val="5E5E5E"/>
              </a:solidFill>
              <a:latin typeface="ヒラギノ角ゴ ProN W3"/>
              <a:ea typeface="ヒラギノ角ゴ ProN W3"/>
              <a:cs typeface="ヒラギノ角ゴ ProN W3"/>
              <a:sym typeface="ヒラギノ角ゴ ProN W3"/>
            </a:endParaRPr>
          </a:p>
          <a:p>
            <a:pPr algn="just">
              <a:lnSpc>
                <a:spcPct val="170000"/>
              </a:lnSpc>
              <a:defRPr sz="20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ここに内容</a:t>
            </a:r>
          </a:p>
        </p:txBody>
      </p:sp>
      <p:sp>
        <p:nvSpPr>
          <p:cNvPr id="363" name="ここに内容ここに内容ここに内容ここに内容ここに内容ここに内容ここに内容ここに内容ここに内容ここに内容ここに内容ここに内容…"/>
          <p:cNvSpPr txBox="1"/>
          <p:nvPr/>
        </p:nvSpPr>
        <p:spPr>
          <a:xfrm>
            <a:off x="4948590" y="6614823"/>
            <a:ext cx="6547394" cy="229616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just">
              <a:lnSpc>
                <a:spcPct val="90000"/>
              </a:lnSpc>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ここに内容ここに内容ここに内容ここに内容ここに内容ここに内容ここに内容ここに内容ここに内容ここに内容ここに内容ここに内容</a:t>
            </a:r>
            <a:endParaRPr>
              <a:solidFill>
                <a:srgbClr val="5E5E5E"/>
              </a:solidFill>
              <a:latin typeface="ヒラギノ角ゴ ProN W3"/>
              <a:ea typeface="ヒラギノ角ゴ ProN W3"/>
              <a:cs typeface="ヒラギノ角ゴ ProN W3"/>
              <a:sym typeface="ヒラギノ角ゴ ProN W3"/>
            </a:endParaRPr>
          </a:p>
          <a:p>
            <a:pPr algn="just">
              <a:lnSpc>
                <a:spcPct val="90000"/>
              </a:lnSpc>
              <a:defRPr>
                <a:solidFill>
                  <a:srgbClr val="000000"/>
                </a:solidFill>
                <a:latin typeface="+mn-lt"/>
                <a:ea typeface="+mn-ea"/>
                <a:cs typeface="+mn-cs"/>
                <a:sym typeface="ヒラギノ角ゴ ProN W6"/>
              </a:defRPr>
            </a:pPr>
            <a:endParaRPr>
              <a:solidFill>
                <a:srgbClr val="5E5E5E"/>
              </a:solidFill>
              <a:latin typeface="ヒラギノ角ゴ ProN W3"/>
              <a:ea typeface="ヒラギノ角ゴ ProN W3"/>
              <a:cs typeface="ヒラギノ角ゴ ProN W3"/>
              <a:sym typeface="ヒラギノ角ゴ ProN W3"/>
            </a:endParaRPr>
          </a:p>
          <a:p>
            <a:pPr algn="just">
              <a:lnSpc>
                <a:spcPct val="90000"/>
              </a:lnSpc>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ここに内容ここに内容ここに内容ここに内容ここに内容ここに内容ここに内容ここに内容</a:t>
            </a:r>
            <a:endParaRPr>
              <a:solidFill>
                <a:srgbClr val="5E5E5E"/>
              </a:solidFill>
              <a:latin typeface="ヒラギノ角ゴ ProN W3"/>
              <a:ea typeface="ヒラギノ角ゴ ProN W3"/>
              <a:cs typeface="ヒラギノ角ゴ ProN W3"/>
              <a:sym typeface="ヒラギノ角ゴ ProN W3"/>
            </a:endParaRPr>
          </a:p>
          <a:p>
            <a:pPr algn="just">
              <a:lnSpc>
                <a:spcPct val="90000"/>
              </a:lnSpc>
              <a:defRPr>
                <a:solidFill>
                  <a:srgbClr val="000000"/>
                </a:solidFill>
                <a:latin typeface="+mn-lt"/>
                <a:ea typeface="+mn-ea"/>
                <a:cs typeface="+mn-cs"/>
                <a:sym typeface="ヒラギノ角ゴ ProN W6"/>
              </a:defRPr>
            </a:pPr>
            <a:endParaRPr>
              <a:solidFill>
                <a:srgbClr val="5E5E5E"/>
              </a:solidFill>
              <a:latin typeface="ヒラギノ角ゴ ProN W3"/>
              <a:ea typeface="ヒラギノ角ゴ ProN W3"/>
              <a:cs typeface="ヒラギノ角ゴ ProN W3"/>
              <a:sym typeface="ヒラギノ角ゴ ProN W3"/>
            </a:endParaRPr>
          </a:p>
          <a:p>
            <a:pPr algn="just">
              <a:lnSpc>
                <a:spcPct val="90000"/>
              </a:lnSpc>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ここに内容ここに内容ここに内容ここに内容ここに内容ここに内容ここに内容ここに内容ここに内容ここに内容ここに内容ここに内容</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5E5E5E"/>
        </a:solidFill>
      </p:bgPr>
    </p:bg>
    <p:spTree>
      <p:nvGrpSpPr>
        <p:cNvPr id="1" name=""/>
        <p:cNvGrpSpPr/>
        <p:nvPr/>
      </p:nvGrpSpPr>
      <p:grpSpPr>
        <a:xfrm>
          <a:off x="0" y="0"/>
          <a:ext cx="0" cy="0"/>
          <a:chOff x="0" y="0"/>
          <a:chExt cx="0" cy="0"/>
        </a:xfrm>
      </p:grpSpPr>
      <p:sp>
        <p:nvSpPr>
          <p:cNvPr id="154" name="ブランドの本質"/>
          <p:cNvSpPr txBox="1"/>
          <p:nvPr>
            <p:ph type="ctrTitle"/>
          </p:nvPr>
        </p:nvSpPr>
        <p:spPr>
          <a:xfrm>
            <a:off x="697871" y="3225800"/>
            <a:ext cx="11609058" cy="3302000"/>
          </a:xfrm>
          <a:prstGeom prst="rect">
            <a:avLst/>
          </a:prstGeom>
        </p:spPr>
        <p:txBody>
          <a:bodyPr anchor="ctr"/>
          <a:lstStyle>
            <a:lvl1pPr algn="ctr">
              <a:defRPr spc="-79" sz="4000">
                <a:solidFill>
                  <a:srgbClr val="FFFFFF"/>
                </a:solidFill>
              </a:defRPr>
            </a:lvl1pPr>
          </a:lstStyle>
          <a:p>
            <a:pPr/>
            <a:r>
              <a:t>ブランドの本質</a:t>
            </a:r>
          </a:p>
        </p:txBody>
      </p:sp>
      <p:sp>
        <p:nvSpPr>
          <p:cNvPr id="155" name="スライド番号"/>
          <p:cNvSpPr txBox="1"/>
          <p:nvPr>
            <p:ph type="sldNum" sz="quarter" idx="4294967295"/>
          </p:nvPr>
        </p:nvSpPr>
        <p:spPr>
          <a:xfrm>
            <a:off x="6391014" y="9234627"/>
            <a:ext cx="222772" cy="2730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65" name="ブランド言語"/>
          <p:cNvSpPr txBox="1"/>
          <p:nvPr>
            <p:ph type="title"/>
          </p:nvPr>
        </p:nvSpPr>
        <p:spPr>
          <a:xfrm>
            <a:off x="698500" y="439092"/>
            <a:ext cx="11607800" cy="1016001"/>
          </a:xfrm>
          <a:prstGeom prst="rect">
            <a:avLst/>
          </a:prstGeom>
        </p:spPr>
        <p:txBody>
          <a:bodyPr/>
          <a:lstStyle/>
          <a:p>
            <a:pPr/>
            <a:r>
              <a:t>ブランド言語</a:t>
            </a:r>
          </a:p>
        </p:txBody>
      </p:sp>
      <p:sp>
        <p:nvSpPr>
          <p:cNvPr id="366" name="四角形"/>
          <p:cNvSpPr/>
          <p:nvPr/>
        </p:nvSpPr>
        <p:spPr>
          <a:xfrm>
            <a:off x="917779" y="1754590"/>
            <a:ext cx="11169242" cy="7224537"/>
          </a:xfrm>
          <a:prstGeom prst="rect">
            <a:avLst/>
          </a:prstGeom>
          <a:solidFill>
            <a:srgbClr val="FFFFFF"/>
          </a:solidFill>
          <a:ln w="12700">
            <a:solidFill>
              <a:srgbClr val="000000"/>
            </a:solidFill>
            <a:miter lim="400000"/>
          </a:ln>
        </p:spPr>
        <p:txBody>
          <a:bodyPr lIns="50800" tIns="50800" rIns="50800" bIns="50800" anchor="ctr"/>
          <a:lstStyle/>
          <a:p>
            <a:pPr defTabSz="584200">
              <a:defRPr sz="2200">
                <a:solidFill>
                  <a:srgbClr val="FFFFFF"/>
                </a:solidFill>
              </a:defRPr>
            </a:pPr>
          </a:p>
        </p:txBody>
      </p:sp>
      <p:sp>
        <p:nvSpPr>
          <p:cNvPr id="367" name="ブランド用語集"/>
          <p:cNvSpPr txBox="1"/>
          <p:nvPr/>
        </p:nvSpPr>
        <p:spPr>
          <a:xfrm>
            <a:off x="1470334" y="2147820"/>
            <a:ext cx="5421641" cy="406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solidFill>
                  <a:srgbClr val="000000"/>
                </a:solidFill>
                <a:latin typeface="+mn-lt"/>
                <a:ea typeface="+mn-ea"/>
                <a:cs typeface="+mn-cs"/>
                <a:sym typeface="ヒラギノ角ゴ ProN W6"/>
              </a:defRPr>
            </a:lvl1pPr>
          </a:lstStyle>
          <a:p>
            <a:pPr/>
            <a:r>
              <a:t>ブランド用語集</a:t>
            </a:r>
          </a:p>
        </p:txBody>
      </p:sp>
      <p:sp>
        <p:nvSpPr>
          <p:cNvPr id="368" name="Lorem ipsum dolor sit…"/>
          <p:cNvSpPr txBox="1"/>
          <p:nvPr/>
        </p:nvSpPr>
        <p:spPr>
          <a:xfrm>
            <a:off x="1500385" y="2807912"/>
            <a:ext cx="1998395" cy="206756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just">
              <a:lnSpc>
                <a:spcPct val="120000"/>
              </a:lnSpc>
              <a:defRPr sz="12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a:t>
            </a:r>
            <a:endParaRPr>
              <a:solidFill>
                <a:srgbClr val="5E5E5E"/>
              </a:solidFill>
              <a:latin typeface="ヒラギノ角ゴ ProN W3"/>
              <a:ea typeface="ヒラギノ角ゴ ProN W3"/>
              <a:cs typeface="ヒラギノ角ゴ ProN W3"/>
              <a:sym typeface="ヒラギノ角ゴ ProN W3"/>
            </a:endParaRPr>
          </a:p>
          <a:p>
            <a:pPr algn="just">
              <a:lnSpc>
                <a:spcPct val="120000"/>
              </a:lnSpc>
              <a:defRPr sz="1200">
                <a:solidFill>
                  <a:srgbClr val="000000"/>
                </a:solidFill>
                <a:latin typeface="+mn-lt"/>
                <a:ea typeface="+mn-ea"/>
                <a:cs typeface="+mn-cs"/>
                <a:sym typeface="ヒラギノ角ゴ ProN W6"/>
              </a:defRPr>
            </a:pPr>
            <a:endParaRPr>
              <a:solidFill>
                <a:srgbClr val="5E5E5E"/>
              </a:solidFill>
              <a:latin typeface="ヒラギノ角ゴ ProN W3"/>
              <a:ea typeface="ヒラギノ角ゴ ProN W3"/>
              <a:cs typeface="ヒラギノ角ゴ ProN W3"/>
              <a:sym typeface="ヒラギノ角ゴ ProN W3"/>
            </a:endParaRPr>
          </a:p>
          <a:p>
            <a:pPr algn="just">
              <a:lnSpc>
                <a:spcPct val="120000"/>
              </a:lnSpc>
              <a:defRPr sz="12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a:t>
            </a:r>
            <a:endParaRPr>
              <a:solidFill>
                <a:srgbClr val="5E5E5E"/>
              </a:solidFill>
              <a:latin typeface="ヒラギノ角ゴ ProN W3"/>
              <a:ea typeface="ヒラギノ角ゴ ProN W3"/>
              <a:cs typeface="ヒラギノ角ゴ ProN W3"/>
              <a:sym typeface="ヒラギノ角ゴ ProN W3"/>
            </a:endParaRPr>
          </a:p>
          <a:p>
            <a:pPr algn="just">
              <a:lnSpc>
                <a:spcPct val="120000"/>
              </a:lnSpc>
              <a:defRPr sz="1200">
                <a:solidFill>
                  <a:srgbClr val="000000"/>
                </a:solidFill>
                <a:latin typeface="+mn-lt"/>
                <a:ea typeface="+mn-ea"/>
                <a:cs typeface="+mn-cs"/>
                <a:sym typeface="ヒラギノ角ゴ ProN W6"/>
              </a:defRPr>
            </a:pPr>
            <a:endParaRPr>
              <a:solidFill>
                <a:srgbClr val="5E5E5E"/>
              </a:solidFill>
              <a:latin typeface="ヒラギノ角ゴ ProN W3"/>
              <a:ea typeface="ヒラギノ角ゴ ProN W3"/>
              <a:cs typeface="ヒラギノ角ゴ ProN W3"/>
              <a:sym typeface="ヒラギノ角ゴ ProN W3"/>
            </a:endParaRPr>
          </a:p>
          <a:p>
            <a:pPr algn="just">
              <a:lnSpc>
                <a:spcPct val="120000"/>
              </a:lnSpc>
              <a:defRPr sz="12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a:t>
            </a:r>
            <a:endParaRPr>
              <a:solidFill>
                <a:srgbClr val="5E5E5E"/>
              </a:solidFill>
              <a:latin typeface="ヒラギノ角ゴ ProN W3"/>
              <a:ea typeface="ヒラギノ角ゴ ProN W3"/>
              <a:cs typeface="ヒラギノ角ゴ ProN W3"/>
              <a:sym typeface="ヒラギノ角ゴ ProN W3"/>
            </a:endParaRPr>
          </a:p>
          <a:p>
            <a:pPr algn="just">
              <a:lnSpc>
                <a:spcPct val="120000"/>
              </a:lnSpc>
              <a:defRPr sz="1200">
                <a:solidFill>
                  <a:srgbClr val="000000"/>
                </a:solidFill>
                <a:latin typeface="+mn-lt"/>
                <a:ea typeface="+mn-ea"/>
                <a:cs typeface="+mn-cs"/>
                <a:sym typeface="ヒラギノ角ゴ ProN W6"/>
              </a:defRPr>
            </a:pPr>
            <a:endParaRPr>
              <a:solidFill>
                <a:srgbClr val="5E5E5E"/>
              </a:solidFill>
              <a:latin typeface="ヒラギノ角ゴ ProN W3"/>
              <a:ea typeface="ヒラギノ角ゴ ProN W3"/>
              <a:cs typeface="ヒラギノ角ゴ ProN W3"/>
              <a:sym typeface="ヒラギノ角ゴ ProN W3"/>
            </a:endParaRPr>
          </a:p>
          <a:p>
            <a:pPr algn="just">
              <a:lnSpc>
                <a:spcPct val="120000"/>
              </a:lnSpc>
              <a:defRPr sz="12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a:t>
            </a:r>
            <a:endParaRPr>
              <a:solidFill>
                <a:srgbClr val="5E5E5E"/>
              </a:solidFill>
              <a:latin typeface="ヒラギノ角ゴ ProN W3"/>
              <a:ea typeface="ヒラギノ角ゴ ProN W3"/>
              <a:cs typeface="ヒラギノ角ゴ ProN W3"/>
              <a:sym typeface="ヒラギノ角ゴ ProN W3"/>
            </a:endParaRPr>
          </a:p>
        </p:txBody>
      </p:sp>
      <p:sp>
        <p:nvSpPr>
          <p:cNvPr id="369" name="線"/>
          <p:cNvSpPr/>
          <p:nvPr/>
        </p:nvSpPr>
        <p:spPr>
          <a:xfrm>
            <a:off x="1549595" y="2568480"/>
            <a:ext cx="10180435" cy="1"/>
          </a:xfrm>
          <a:prstGeom prst="line">
            <a:avLst/>
          </a:prstGeom>
          <a:ln w="12700">
            <a:solidFill>
              <a:srgbClr val="000000"/>
            </a:solidFill>
            <a:miter lim="400000"/>
          </a:ln>
        </p:spPr>
        <p:txBody>
          <a:bodyPr lIns="50800" tIns="50800" rIns="50800" bIns="50800" anchor="ctr"/>
          <a:lstStyle/>
          <a:p>
            <a:pPr/>
          </a:p>
        </p:txBody>
      </p:sp>
      <p:sp>
        <p:nvSpPr>
          <p:cNvPr id="370" name="トピック"/>
          <p:cNvSpPr txBox="1"/>
          <p:nvPr/>
        </p:nvSpPr>
        <p:spPr>
          <a:xfrm>
            <a:off x="1530437" y="6115510"/>
            <a:ext cx="3047517" cy="330201"/>
          </a:xfrm>
          <a:prstGeom prst="rect">
            <a:avLst/>
          </a:prstGeom>
          <a:solidFill>
            <a:srgbClr val="D5D5D5"/>
          </a:solidFill>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800">
                <a:solidFill>
                  <a:srgbClr val="000000"/>
                </a:solidFill>
                <a:latin typeface="+mn-lt"/>
                <a:ea typeface="+mn-ea"/>
                <a:cs typeface="+mn-cs"/>
                <a:sym typeface="ヒラギノ角ゴ ProN W6"/>
              </a:defRPr>
            </a:lvl1pPr>
          </a:lstStyle>
          <a:p>
            <a:pPr/>
            <a:r>
              <a:t>トピック</a:t>
            </a:r>
          </a:p>
        </p:txBody>
      </p:sp>
      <p:sp>
        <p:nvSpPr>
          <p:cNvPr id="371" name="Lorem ipsum dolor sit…"/>
          <p:cNvSpPr txBox="1"/>
          <p:nvPr/>
        </p:nvSpPr>
        <p:spPr>
          <a:xfrm>
            <a:off x="1500385" y="6636816"/>
            <a:ext cx="3107620" cy="206756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just">
              <a:lnSpc>
                <a:spcPct val="120000"/>
              </a:lnSpc>
              <a:defRPr sz="12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a:t>
            </a:r>
            <a:endParaRPr>
              <a:solidFill>
                <a:srgbClr val="5E5E5E"/>
              </a:solidFill>
              <a:latin typeface="ヒラギノ角ゴ ProN W3"/>
              <a:ea typeface="ヒラギノ角ゴ ProN W3"/>
              <a:cs typeface="ヒラギノ角ゴ ProN W3"/>
              <a:sym typeface="ヒラギノ角ゴ ProN W3"/>
            </a:endParaRPr>
          </a:p>
          <a:p>
            <a:pPr algn="just">
              <a:lnSpc>
                <a:spcPct val="120000"/>
              </a:lnSpc>
              <a:defRPr sz="1200">
                <a:solidFill>
                  <a:srgbClr val="000000"/>
                </a:solidFill>
                <a:latin typeface="+mn-lt"/>
                <a:ea typeface="+mn-ea"/>
                <a:cs typeface="+mn-cs"/>
                <a:sym typeface="ヒラギノ角ゴ ProN W6"/>
              </a:defRPr>
            </a:pPr>
            <a:endParaRPr>
              <a:solidFill>
                <a:srgbClr val="5E5E5E"/>
              </a:solidFill>
              <a:latin typeface="ヒラギノ角ゴ ProN W3"/>
              <a:ea typeface="ヒラギノ角ゴ ProN W3"/>
              <a:cs typeface="ヒラギノ角ゴ ProN W3"/>
              <a:sym typeface="ヒラギノ角ゴ ProN W3"/>
            </a:endParaRPr>
          </a:p>
          <a:p>
            <a:pPr algn="just">
              <a:lnSpc>
                <a:spcPct val="120000"/>
              </a:lnSpc>
              <a:defRPr sz="12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a:t>
            </a:r>
            <a:endParaRPr>
              <a:solidFill>
                <a:srgbClr val="5E5E5E"/>
              </a:solidFill>
              <a:latin typeface="ヒラギノ角ゴ ProN W3"/>
              <a:ea typeface="ヒラギノ角ゴ ProN W3"/>
              <a:cs typeface="ヒラギノ角ゴ ProN W3"/>
              <a:sym typeface="ヒラギノ角ゴ ProN W3"/>
            </a:endParaRPr>
          </a:p>
          <a:p>
            <a:pPr algn="just">
              <a:lnSpc>
                <a:spcPct val="120000"/>
              </a:lnSpc>
              <a:defRPr sz="1200">
                <a:solidFill>
                  <a:srgbClr val="000000"/>
                </a:solidFill>
                <a:latin typeface="+mn-lt"/>
                <a:ea typeface="+mn-ea"/>
                <a:cs typeface="+mn-cs"/>
                <a:sym typeface="ヒラギノ角ゴ ProN W6"/>
              </a:defRPr>
            </a:pPr>
            <a:endParaRPr>
              <a:solidFill>
                <a:srgbClr val="5E5E5E"/>
              </a:solidFill>
              <a:latin typeface="ヒラギノ角ゴ ProN W3"/>
              <a:ea typeface="ヒラギノ角ゴ ProN W3"/>
              <a:cs typeface="ヒラギノ角ゴ ProN W3"/>
              <a:sym typeface="ヒラギノ角ゴ ProN W3"/>
            </a:endParaRPr>
          </a:p>
          <a:p>
            <a:pPr algn="just">
              <a:lnSpc>
                <a:spcPct val="120000"/>
              </a:lnSpc>
              <a:defRPr sz="12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a:t>
            </a:r>
            <a:endParaRPr>
              <a:solidFill>
                <a:srgbClr val="5E5E5E"/>
              </a:solidFill>
              <a:latin typeface="ヒラギノ角ゴ ProN W3"/>
              <a:ea typeface="ヒラギノ角ゴ ProN W3"/>
              <a:cs typeface="ヒラギノ角ゴ ProN W3"/>
              <a:sym typeface="ヒラギノ角ゴ ProN W3"/>
            </a:endParaRPr>
          </a:p>
          <a:p>
            <a:pPr algn="just">
              <a:lnSpc>
                <a:spcPct val="120000"/>
              </a:lnSpc>
              <a:defRPr sz="1200">
                <a:solidFill>
                  <a:srgbClr val="000000"/>
                </a:solidFill>
                <a:latin typeface="+mn-lt"/>
                <a:ea typeface="+mn-ea"/>
                <a:cs typeface="+mn-cs"/>
                <a:sym typeface="ヒラギノ角ゴ ProN W6"/>
              </a:defRPr>
            </a:pPr>
            <a:endParaRPr>
              <a:solidFill>
                <a:srgbClr val="5E5E5E"/>
              </a:solidFill>
              <a:latin typeface="ヒラギノ角ゴ ProN W3"/>
              <a:ea typeface="ヒラギノ角ゴ ProN W3"/>
              <a:cs typeface="ヒラギノ角ゴ ProN W3"/>
              <a:sym typeface="ヒラギノ角ゴ ProN W3"/>
            </a:endParaRPr>
          </a:p>
          <a:p>
            <a:pPr algn="just">
              <a:lnSpc>
                <a:spcPct val="120000"/>
              </a:lnSpc>
              <a:defRPr sz="12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a:t>
            </a:r>
            <a:endParaRPr>
              <a:solidFill>
                <a:srgbClr val="5E5E5E"/>
              </a:solidFill>
              <a:latin typeface="ヒラギノ角ゴ ProN W3"/>
              <a:ea typeface="ヒラギノ角ゴ ProN W3"/>
              <a:cs typeface="ヒラギノ角ゴ ProN W3"/>
              <a:sym typeface="ヒラギノ角ゴ ProN W3"/>
            </a:endParaRPr>
          </a:p>
        </p:txBody>
      </p:sp>
      <p:sp>
        <p:nvSpPr>
          <p:cNvPr id="372" name="意見"/>
          <p:cNvSpPr txBox="1"/>
          <p:nvPr/>
        </p:nvSpPr>
        <p:spPr>
          <a:xfrm>
            <a:off x="4978641" y="6115510"/>
            <a:ext cx="6770687" cy="330201"/>
          </a:xfrm>
          <a:prstGeom prst="rect">
            <a:avLst/>
          </a:prstGeom>
          <a:solidFill>
            <a:srgbClr val="D5D5D5"/>
          </a:solidFill>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800">
                <a:solidFill>
                  <a:srgbClr val="000000"/>
                </a:solidFill>
                <a:latin typeface="+mn-lt"/>
                <a:ea typeface="+mn-ea"/>
                <a:cs typeface="+mn-cs"/>
                <a:sym typeface="ヒラギノ角ゴ ProN W6"/>
              </a:defRPr>
            </a:lvl1pPr>
          </a:lstStyle>
          <a:p>
            <a:pPr/>
            <a:r>
              <a:t>意見</a:t>
            </a:r>
          </a:p>
        </p:txBody>
      </p:sp>
      <p:sp>
        <p:nvSpPr>
          <p:cNvPr id="373" name="Lorem ipsum dolor sitLorem ipsum dolor sitLorem ipsum dolor sitLorem ipsum dolor sit…"/>
          <p:cNvSpPr txBox="1"/>
          <p:nvPr/>
        </p:nvSpPr>
        <p:spPr>
          <a:xfrm>
            <a:off x="4948590" y="6636816"/>
            <a:ext cx="6770687" cy="206756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just">
              <a:lnSpc>
                <a:spcPct val="120000"/>
              </a:lnSpc>
              <a:defRPr sz="12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sitLorem ipsum dolor sitLorem ipsum dolor sitLorem ipsum dolor sit</a:t>
            </a:r>
            <a:endParaRPr>
              <a:solidFill>
                <a:srgbClr val="5E5E5E"/>
              </a:solidFill>
              <a:latin typeface="ヒラギノ角ゴ ProN W3"/>
              <a:ea typeface="ヒラギノ角ゴ ProN W3"/>
              <a:cs typeface="ヒラギノ角ゴ ProN W3"/>
              <a:sym typeface="ヒラギノ角ゴ ProN W3"/>
            </a:endParaRPr>
          </a:p>
          <a:p>
            <a:pPr algn="just">
              <a:lnSpc>
                <a:spcPct val="120000"/>
              </a:lnSpc>
              <a:defRPr sz="1200">
                <a:solidFill>
                  <a:srgbClr val="000000"/>
                </a:solidFill>
                <a:latin typeface="+mn-lt"/>
                <a:ea typeface="+mn-ea"/>
                <a:cs typeface="+mn-cs"/>
                <a:sym typeface="ヒラギノ角ゴ ProN W6"/>
              </a:defRPr>
            </a:pPr>
            <a:endParaRPr>
              <a:solidFill>
                <a:srgbClr val="5E5E5E"/>
              </a:solidFill>
              <a:latin typeface="ヒラギノ角ゴ ProN W3"/>
              <a:ea typeface="ヒラギノ角ゴ ProN W3"/>
              <a:cs typeface="ヒラギノ角ゴ ProN W3"/>
              <a:sym typeface="ヒラギノ角ゴ ProN W3"/>
            </a:endParaRPr>
          </a:p>
          <a:p>
            <a:pPr algn="just">
              <a:lnSpc>
                <a:spcPct val="120000"/>
              </a:lnSpc>
              <a:defRPr sz="12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sitLorem ipsum dolor sitLorem ipsum dolor sitLorem ipsum dolor sit</a:t>
            </a:r>
            <a:endParaRPr>
              <a:solidFill>
                <a:srgbClr val="5E5E5E"/>
              </a:solidFill>
              <a:latin typeface="ヒラギノ角ゴ ProN W3"/>
              <a:ea typeface="ヒラギノ角ゴ ProN W3"/>
              <a:cs typeface="ヒラギノ角ゴ ProN W3"/>
              <a:sym typeface="ヒラギノ角ゴ ProN W3"/>
            </a:endParaRPr>
          </a:p>
          <a:p>
            <a:pPr algn="just">
              <a:lnSpc>
                <a:spcPct val="120000"/>
              </a:lnSpc>
              <a:defRPr sz="1200">
                <a:solidFill>
                  <a:srgbClr val="000000"/>
                </a:solidFill>
                <a:latin typeface="+mn-lt"/>
                <a:ea typeface="+mn-ea"/>
                <a:cs typeface="+mn-cs"/>
                <a:sym typeface="ヒラギノ角ゴ ProN W6"/>
              </a:defRPr>
            </a:pPr>
            <a:endParaRPr>
              <a:solidFill>
                <a:srgbClr val="5E5E5E"/>
              </a:solidFill>
              <a:latin typeface="ヒラギノ角ゴ ProN W3"/>
              <a:ea typeface="ヒラギノ角ゴ ProN W3"/>
              <a:cs typeface="ヒラギノ角ゴ ProN W3"/>
              <a:sym typeface="ヒラギノ角ゴ ProN W3"/>
            </a:endParaRPr>
          </a:p>
          <a:p>
            <a:pPr algn="just">
              <a:lnSpc>
                <a:spcPct val="120000"/>
              </a:lnSpc>
              <a:defRPr sz="12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sitLorem ipsum dolor sitLorem ipsum dolor sitLorem ipsum dolor sit</a:t>
            </a:r>
            <a:endParaRPr>
              <a:solidFill>
                <a:srgbClr val="5E5E5E"/>
              </a:solidFill>
              <a:latin typeface="ヒラギノ角ゴ ProN W3"/>
              <a:ea typeface="ヒラギノ角ゴ ProN W3"/>
              <a:cs typeface="ヒラギノ角ゴ ProN W3"/>
              <a:sym typeface="ヒラギノ角ゴ ProN W3"/>
            </a:endParaRPr>
          </a:p>
          <a:p>
            <a:pPr algn="just">
              <a:lnSpc>
                <a:spcPct val="120000"/>
              </a:lnSpc>
              <a:defRPr sz="1200">
                <a:solidFill>
                  <a:srgbClr val="000000"/>
                </a:solidFill>
                <a:latin typeface="+mn-lt"/>
                <a:ea typeface="+mn-ea"/>
                <a:cs typeface="+mn-cs"/>
                <a:sym typeface="ヒラギノ角ゴ ProN W6"/>
              </a:defRPr>
            </a:pPr>
            <a:endParaRPr>
              <a:solidFill>
                <a:srgbClr val="5E5E5E"/>
              </a:solidFill>
              <a:latin typeface="ヒラギノ角ゴ ProN W3"/>
              <a:ea typeface="ヒラギノ角ゴ ProN W3"/>
              <a:cs typeface="ヒラギノ角ゴ ProN W3"/>
              <a:sym typeface="ヒラギノ角ゴ ProN W3"/>
            </a:endParaRPr>
          </a:p>
          <a:p>
            <a:pPr algn="just">
              <a:lnSpc>
                <a:spcPct val="120000"/>
              </a:lnSpc>
              <a:defRPr sz="12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sitLorem ipsum dolor sitLorem ipsum dolor sitLorem ipsum dolor sit</a:t>
            </a:r>
            <a:endParaRPr>
              <a:solidFill>
                <a:srgbClr val="5E5E5E"/>
              </a:solidFill>
              <a:latin typeface="ヒラギノ角ゴ ProN W3"/>
              <a:ea typeface="ヒラギノ角ゴ ProN W3"/>
              <a:cs typeface="ヒラギノ角ゴ ProN W3"/>
              <a:sym typeface="ヒラギノ角ゴ ProN W3"/>
            </a:endParaRPr>
          </a:p>
        </p:txBody>
      </p:sp>
      <p:sp>
        <p:nvSpPr>
          <p:cNvPr id="374" name="意見・視点"/>
          <p:cNvSpPr txBox="1"/>
          <p:nvPr/>
        </p:nvSpPr>
        <p:spPr>
          <a:xfrm>
            <a:off x="1470334" y="5518005"/>
            <a:ext cx="5421641" cy="406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solidFill>
                  <a:srgbClr val="000000"/>
                </a:solidFill>
                <a:latin typeface="+mn-lt"/>
                <a:ea typeface="+mn-ea"/>
                <a:cs typeface="+mn-cs"/>
                <a:sym typeface="ヒラギノ角ゴ ProN W6"/>
              </a:defRPr>
            </a:lvl1pPr>
          </a:lstStyle>
          <a:p>
            <a:pPr/>
            <a:r>
              <a:t>意見・視点</a:t>
            </a:r>
          </a:p>
        </p:txBody>
      </p:sp>
      <p:sp>
        <p:nvSpPr>
          <p:cNvPr id="375" name="線"/>
          <p:cNvSpPr/>
          <p:nvPr/>
        </p:nvSpPr>
        <p:spPr>
          <a:xfrm>
            <a:off x="1549595" y="5938666"/>
            <a:ext cx="10180435" cy="1"/>
          </a:xfrm>
          <a:prstGeom prst="line">
            <a:avLst/>
          </a:prstGeom>
          <a:ln w="12700">
            <a:solidFill>
              <a:srgbClr val="000000"/>
            </a:solidFill>
            <a:miter lim="400000"/>
          </a:ln>
        </p:spPr>
        <p:txBody>
          <a:bodyPr lIns="50800" tIns="50800" rIns="50800" bIns="50800" anchor="ctr"/>
          <a:lstStyle/>
          <a:p>
            <a:pPr/>
          </a:p>
        </p:txBody>
      </p:sp>
      <p:sp>
        <p:nvSpPr>
          <p:cNvPr id="376" name="スライド番号"/>
          <p:cNvSpPr txBox="1"/>
          <p:nvPr>
            <p:ph type="sldNum" sz="quarter" idx="4294967295"/>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377" name="Lorem ipsum dolor sit…"/>
          <p:cNvSpPr txBox="1"/>
          <p:nvPr/>
        </p:nvSpPr>
        <p:spPr>
          <a:xfrm>
            <a:off x="4098773" y="2807912"/>
            <a:ext cx="1998394" cy="206756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just">
              <a:lnSpc>
                <a:spcPct val="120000"/>
              </a:lnSpc>
              <a:defRPr sz="12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a:t>
            </a:r>
            <a:endParaRPr>
              <a:solidFill>
                <a:srgbClr val="5E5E5E"/>
              </a:solidFill>
              <a:latin typeface="ヒラギノ角ゴ ProN W3"/>
              <a:ea typeface="ヒラギノ角ゴ ProN W3"/>
              <a:cs typeface="ヒラギノ角ゴ ProN W3"/>
              <a:sym typeface="ヒラギノ角ゴ ProN W3"/>
            </a:endParaRPr>
          </a:p>
          <a:p>
            <a:pPr algn="just">
              <a:lnSpc>
                <a:spcPct val="120000"/>
              </a:lnSpc>
              <a:defRPr sz="1200">
                <a:solidFill>
                  <a:srgbClr val="000000"/>
                </a:solidFill>
                <a:latin typeface="+mn-lt"/>
                <a:ea typeface="+mn-ea"/>
                <a:cs typeface="+mn-cs"/>
                <a:sym typeface="ヒラギノ角ゴ ProN W6"/>
              </a:defRPr>
            </a:pPr>
            <a:endParaRPr>
              <a:solidFill>
                <a:srgbClr val="5E5E5E"/>
              </a:solidFill>
              <a:latin typeface="ヒラギノ角ゴ ProN W3"/>
              <a:ea typeface="ヒラギノ角ゴ ProN W3"/>
              <a:cs typeface="ヒラギノ角ゴ ProN W3"/>
              <a:sym typeface="ヒラギノ角ゴ ProN W3"/>
            </a:endParaRPr>
          </a:p>
          <a:p>
            <a:pPr algn="just">
              <a:lnSpc>
                <a:spcPct val="120000"/>
              </a:lnSpc>
              <a:defRPr sz="12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a:t>
            </a:r>
            <a:endParaRPr>
              <a:solidFill>
                <a:srgbClr val="5E5E5E"/>
              </a:solidFill>
              <a:latin typeface="ヒラギノ角ゴ ProN W3"/>
              <a:ea typeface="ヒラギノ角ゴ ProN W3"/>
              <a:cs typeface="ヒラギノ角ゴ ProN W3"/>
              <a:sym typeface="ヒラギノ角ゴ ProN W3"/>
            </a:endParaRPr>
          </a:p>
          <a:p>
            <a:pPr algn="just">
              <a:lnSpc>
                <a:spcPct val="120000"/>
              </a:lnSpc>
              <a:defRPr sz="1200">
                <a:solidFill>
                  <a:srgbClr val="000000"/>
                </a:solidFill>
                <a:latin typeface="+mn-lt"/>
                <a:ea typeface="+mn-ea"/>
                <a:cs typeface="+mn-cs"/>
                <a:sym typeface="ヒラギノ角ゴ ProN W6"/>
              </a:defRPr>
            </a:pPr>
            <a:endParaRPr>
              <a:solidFill>
                <a:srgbClr val="5E5E5E"/>
              </a:solidFill>
              <a:latin typeface="ヒラギノ角ゴ ProN W3"/>
              <a:ea typeface="ヒラギノ角ゴ ProN W3"/>
              <a:cs typeface="ヒラギノ角ゴ ProN W3"/>
              <a:sym typeface="ヒラギノ角ゴ ProN W3"/>
            </a:endParaRPr>
          </a:p>
          <a:p>
            <a:pPr algn="just">
              <a:lnSpc>
                <a:spcPct val="120000"/>
              </a:lnSpc>
              <a:defRPr sz="12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a:t>
            </a:r>
            <a:endParaRPr>
              <a:solidFill>
                <a:srgbClr val="5E5E5E"/>
              </a:solidFill>
              <a:latin typeface="ヒラギノ角ゴ ProN W3"/>
              <a:ea typeface="ヒラギノ角ゴ ProN W3"/>
              <a:cs typeface="ヒラギノ角ゴ ProN W3"/>
              <a:sym typeface="ヒラギノ角ゴ ProN W3"/>
            </a:endParaRPr>
          </a:p>
          <a:p>
            <a:pPr algn="just">
              <a:lnSpc>
                <a:spcPct val="120000"/>
              </a:lnSpc>
              <a:defRPr sz="1200">
                <a:solidFill>
                  <a:srgbClr val="000000"/>
                </a:solidFill>
                <a:latin typeface="+mn-lt"/>
                <a:ea typeface="+mn-ea"/>
                <a:cs typeface="+mn-cs"/>
                <a:sym typeface="ヒラギノ角ゴ ProN W6"/>
              </a:defRPr>
            </a:pPr>
            <a:endParaRPr>
              <a:solidFill>
                <a:srgbClr val="5E5E5E"/>
              </a:solidFill>
              <a:latin typeface="ヒラギノ角ゴ ProN W3"/>
              <a:ea typeface="ヒラギノ角ゴ ProN W3"/>
              <a:cs typeface="ヒラギノ角ゴ ProN W3"/>
              <a:sym typeface="ヒラギノ角ゴ ProN W3"/>
            </a:endParaRPr>
          </a:p>
          <a:p>
            <a:pPr algn="just">
              <a:lnSpc>
                <a:spcPct val="120000"/>
              </a:lnSpc>
              <a:defRPr sz="12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a:t>
            </a:r>
            <a:endParaRPr>
              <a:solidFill>
                <a:srgbClr val="5E5E5E"/>
              </a:solidFill>
              <a:latin typeface="ヒラギノ角ゴ ProN W3"/>
              <a:ea typeface="ヒラギノ角ゴ ProN W3"/>
              <a:cs typeface="ヒラギノ角ゴ ProN W3"/>
              <a:sym typeface="ヒラギノ角ゴ ProN W3"/>
            </a:endParaRPr>
          </a:p>
        </p:txBody>
      </p:sp>
      <p:sp>
        <p:nvSpPr>
          <p:cNvPr id="378" name="Lorem ipsum dolor sit…"/>
          <p:cNvSpPr txBox="1"/>
          <p:nvPr/>
        </p:nvSpPr>
        <p:spPr>
          <a:xfrm>
            <a:off x="6697160" y="2807912"/>
            <a:ext cx="1998395" cy="206756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just">
              <a:lnSpc>
                <a:spcPct val="120000"/>
              </a:lnSpc>
              <a:defRPr sz="12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a:t>
            </a:r>
            <a:endParaRPr>
              <a:solidFill>
                <a:srgbClr val="5E5E5E"/>
              </a:solidFill>
              <a:latin typeface="ヒラギノ角ゴ ProN W3"/>
              <a:ea typeface="ヒラギノ角ゴ ProN W3"/>
              <a:cs typeface="ヒラギノ角ゴ ProN W3"/>
              <a:sym typeface="ヒラギノ角ゴ ProN W3"/>
            </a:endParaRPr>
          </a:p>
          <a:p>
            <a:pPr algn="just">
              <a:lnSpc>
                <a:spcPct val="120000"/>
              </a:lnSpc>
              <a:defRPr sz="1200">
                <a:solidFill>
                  <a:srgbClr val="000000"/>
                </a:solidFill>
                <a:latin typeface="+mn-lt"/>
                <a:ea typeface="+mn-ea"/>
                <a:cs typeface="+mn-cs"/>
                <a:sym typeface="ヒラギノ角ゴ ProN W6"/>
              </a:defRPr>
            </a:pPr>
            <a:endParaRPr>
              <a:solidFill>
                <a:srgbClr val="5E5E5E"/>
              </a:solidFill>
              <a:latin typeface="ヒラギノ角ゴ ProN W3"/>
              <a:ea typeface="ヒラギノ角ゴ ProN W3"/>
              <a:cs typeface="ヒラギノ角ゴ ProN W3"/>
              <a:sym typeface="ヒラギノ角ゴ ProN W3"/>
            </a:endParaRPr>
          </a:p>
          <a:p>
            <a:pPr algn="just">
              <a:lnSpc>
                <a:spcPct val="120000"/>
              </a:lnSpc>
              <a:defRPr sz="12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a:t>
            </a:r>
            <a:endParaRPr>
              <a:solidFill>
                <a:srgbClr val="5E5E5E"/>
              </a:solidFill>
              <a:latin typeface="ヒラギノ角ゴ ProN W3"/>
              <a:ea typeface="ヒラギノ角ゴ ProN W3"/>
              <a:cs typeface="ヒラギノ角ゴ ProN W3"/>
              <a:sym typeface="ヒラギノ角ゴ ProN W3"/>
            </a:endParaRPr>
          </a:p>
          <a:p>
            <a:pPr algn="just">
              <a:lnSpc>
                <a:spcPct val="120000"/>
              </a:lnSpc>
              <a:defRPr sz="1200">
                <a:solidFill>
                  <a:srgbClr val="000000"/>
                </a:solidFill>
                <a:latin typeface="+mn-lt"/>
                <a:ea typeface="+mn-ea"/>
                <a:cs typeface="+mn-cs"/>
                <a:sym typeface="ヒラギノ角ゴ ProN W6"/>
              </a:defRPr>
            </a:pPr>
            <a:endParaRPr>
              <a:solidFill>
                <a:srgbClr val="5E5E5E"/>
              </a:solidFill>
              <a:latin typeface="ヒラギノ角ゴ ProN W3"/>
              <a:ea typeface="ヒラギノ角ゴ ProN W3"/>
              <a:cs typeface="ヒラギノ角ゴ ProN W3"/>
              <a:sym typeface="ヒラギノ角ゴ ProN W3"/>
            </a:endParaRPr>
          </a:p>
          <a:p>
            <a:pPr algn="just">
              <a:lnSpc>
                <a:spcPct val="120000"/>
              </a:lnSpc>
              <a:defRPr sz="12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a:t>
            </a:r>
            <a:endParaRPr>
              <a:solidFill>
                <a:srgbClr val="5E5E5E"/>
              </a:solidFill>
              <a:latin typeface="ヒラギノ角ゴ ProN W3"/>
              <a:ea typeface="ヒラギノ角ゴ ProN W3"/>
              <a:cs typeface="ヒラギノ角ゴ ProN W3"/>
              <a:sym typeface="ヒラギノ角ゴ ProN W3"/>
            </a:endParaRPr>
          </a:p>
          <a:p>
            <a:pPr algn="just">
              <a:lnSpc>
                <a:spcPct val="120000"/>
              </a:lnSpc>
              <a:defRPr sz="1200">
                <a:solidFill>
                  <a:srgbClr val="000000"/>
                </a:solidFill>
                <a:latin typeface="+mn-lt"/>
                <a:ea typeface="+mn-ea"/>
                <a:cs typeface="+mn-cs"/>
                <a:sym typeface="ヒラギノ角ゴ ProN W6"/>
              </a:defRPr>
            </a:pPr>
            <a:endParaRPr>
              <a:solidFill>
                <a:srgbClr val="5E5E5E"/>
              </a:solidFill>
              <a:latin typeface="ヒラギノ角ゴ ProN W3"/>
              <a:ea typeface="ヒラギノ角ゴ ProN W3"/>
              <a:cs typeface="ヒラギノ角ゴ ProN W3"/>
              <a:sym typeface="ヒラギノ角ゴ ProN W3"/>
            </a:endParaRPr>
          </a:p>
          <a:p>
            <a:pPr algn="just">
              <a:lnSpc>
                <a:spcPct val="120000"/>
              </a:lnSpc>
              <a:defRPr sz="12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a:t>
            </a:r>
            <a:endParaRPr>
              <a:solidFill>
                <a:srgbClr val="5E5E5E"/>
              </a:solidFill>
              <a:latin typeface="ヒラギノ角ゴ ProN W3"/>
              <a:ea typeface="ヒラギノ角ゴ ProN W3"/>
              <a:cs typeface="ヒラギノ角ゴ ProN W3"/>
              <a:sym typeface="ヒラギノ角ゴ ProN W3"/>
            </a:endParaRPr>
          </a:p>
        </p:txBody>
      </p:sp>
      <p:sp>
        <p:nvSpPr>
          <p:cNvPr id="379" name="Lorem ipsum dolor sit…"/>
          <p:cNvSpPr txBox="1"/>
          <p:nvPr/>
        </p:nvSpPr>
        <p:spPr>
          <a:xfrm>
            <a:off x="9295547" y="2807912"/>
            <a:ext cx="1998395" cy="206756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just">
              <a:lnSpc>
                <a:spcPct val="120000"/>
              </a:lnSpc>
              <a:defRPr sz="12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a:t>
            </a:r>
            <a:endParaRPr>
              <a:solidFill>
                <a:srgbClr val="5E5E5E"/>
              </a:solidFill>
              <a:latin typeface="ヒラギノ角ゴ ProN W3"/>
              <a:ea typeface="ヒラギノ角ゴ ProN W3"/>
              <a:cs typeface="ヒラギノ角ゴ ProN W3"/>
              <a:sym typeface="ヒラギノ角ゴ ProN W3"/>
            </a:endParaRPr>
          </a:p>
          <a:p>
            <a:pPr algn="just">
              <a:lnSpc>
                <a:spcPct val="120000"/>
              </a:lnSpc>
              <a:defRPr sz="1200">
                <a:solidFill>
                  <a:srgbClr val="000000"/>
                </a:solidFill>
                <a:latin typeface="+mn-lt"/>
                <a:ea typeface="+mn-ea"/>
                <a:cs typeface="+mn-cs"/>
                <a:sym typeface="ヒラギノ角ゴ ProN W6"/>
              </a:defRPr>
            </a:pPr>
            <a:endParaRPr>
              <a:solidFill>
                <a:srgbClr val="5E5E5E"/>
              </a:solidFill>
              <a:latin typeface="ヒラギノ角ゴ ProN W3"/>
              <a:ea typeface="ヒラギノ角ゴ ProN W3"/>
              <a:cs typeface="ヒラギノ角ゴ ProN W3"/>
              <a:sym typeface="ヒラギノ角ゴ ProN W3"/>
            </a:endParaRPr>
          </a:p>
          <a:p>
            <a:pPr algn="just">
              <a:lnSpc>
                <a:spcPct val="120000"/>
              </a:lnSpc>
              <a:defRPr sz="12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a:t>
            </a:r>
            <a:endParaRPr>
              <a:solidFill>
                <a:srgbClr val="5E5E5E"/>
              </a:solidFill>
              <a:latin typeface="ヒラギノ角ゴ ProN W3"/>
              <a:ea typeface="ヒラギノ角ゴ ProN W3"/>
              <a:cs typeface="ヒラギノ角ゴ ProN W3"/>
              <a:sym typeface="ヒラギノ角ゴ ProN W3"/>
            </a:endParaRPr>
          </a:p>
          <a:p>
            <a:pPr algn="just">
              <a:lnSpc>
                <a:spcPct val="120000"/>
              </a:lnSpc>
              <a:defRPr sz="1200">
                <a:solidFill>
                  <a:srgbClr val="000000"/>
                </a:solidFill>
                <a:latin typeface="+mn-lt"/>
                <a:ea typeface="+mn-ea"/>
                <a:cs typeface="+mn-cs"/>
                <a:sym typeface="ヒラギノ角ゴ ProN W6"/>
              </a:defRPr>
            </a:pPr>
            <a:endParaRPr>
              <a:solidFill>
                <a:srgbClr val="5E5E5E"/>
              </a:solidFill>
              <a:latin typeface="ヒラギノ角ゴ ProN W3"/>
              <a:ea typeface="ヒラギノ角ゴ ProN W3"/>
              <a:cs typeface="ヒラギノ角ゴ ProN W3"/>
              <a:sym typeface="ヒラギノ角ゴ ProN W3"/>
            </a:endParaRPr>
          </a:p>
          <a:p>
            <a:pPr algn="just">
              <a:lnSpc>
                <a:spcPct val="120000"/>
              </a:lnSpc>
              <a:defRPr sz="12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a:t>
            </a:r>
            <a:endParaRPr>
              <a:solidFill>
                <a:srgbClr val="5E5E5E"/>
              </a:solidFill>
              <a:latin typeface="ヒラギノ角ゴ ProN W3"/>
              <a:ea typeface="ヒラギノ角ゴ ProN W3"/>
              <a:cs typeface="ヒラギノ角ゴ ProN W3"/>
              <a:sym typeface="ヒラギノ角ゴ ProN W3"/>
            </a:endParaRPr>
          </a:p>
          <a:p>
            <a:pPr algn="just">
              <a:lnSpc>
                <a:spcPct val="120000"/>
              </a:lnSpc>
              <a:defRPr sz="1200">
                <a:solidFill>
                  <a:srgbClr val="000000"/>
                </a:solidFill>
                <a:latin typeface="+mn-lt"/>
                <a:ea typeface="+mn-ea"/>
                <a:cs typeface="+mn-cs"/>
                <a:sym typeface="ヒラギノ角ゴ ProN W6"/>
              </a:defRPr>
            </a:pPr>
            <a:endParaRPr>
              <a:solidFill>
                <a:srgbClr val="5E5E5E"/>
              </a:solidFill>
              <a:latin typeface="ヒラギノ角ゴ ProN W3"/>
              <a:ea typeface="ヒラギノ角ゴ ProN W3"/>
              <a:cs typeface="ヒラギノ角ゴ ProN W3"/>
              <a:sym typeface="ヒラギノ角ゴ ProN W3"/>
            </a:endParaRPr>
          </a:p>
          <a:p>
            <a:pPr algn="just">
              <a:lnSpc>
                <a:spcPct val="120000"/>
              </a:lnSpc>
              <a:defRPr sz="12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a:t>
            </a:r>
            <a:endParaRPr>
              <a:solidFill>
                <a:srgbClr val="5E5E5E"/>
              </a:solidFill>
              <a:latin typeface="ヒラギノ角ゴ ProN W3"/>
              <a:ea typeface="ヒラギノ角ゴ ProN W3"/>
              <a:cs typeface="ヒラギノ角ゴ ProN W3"/>
              <a:sym typeface="ヒラギノ角ゴ ProN W3"/>
            </a:endParaRPr>
          </a:p>
        </p:txBody>
      </p:sp>
    </p:spTree>
  </p:cSld>
  <p:clrMapOvr>
    <a:masterClrMapping/>
  </p:clrMapOvr>
  <p:transition xmlns:p14="http://schemas.microsoft.com/office/powerpoint/2010/main" spd="med" advClick="1"/>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5E5E5E"/>
        </a:solidFill>
      </p:bgPr>
    </p:bg>
    <p:spTree>
      <p:nvGrpSpPr>
        <p:cNvPr id="1" name=""/>
        <p:cNvGrpSpPr/>
        <p:nvPr/>
      </p:nvGrpSpPr>
      <p:grpSpPr>
        <a:xfrm>
          <a:off x="0" y="0"/>
          <a:ext cx="0" cy="0"/>
          <a:chOff x="0" y="0"/>
          <a:chExt cx="0" cy="0"/>
        </a:xfrm>
      </p:grpSpPr>
      <p:sp>
        <p:nvSpPr>
          <p:cNvPr id="381" name="私たちのコアメッセージの枠組み"/>
          <p:cNvSpPr txBox="1"/>
          <p:nvPr>
            <p:ph type="ctrTitle"/>
          </p:nvPr>
        </p:nvSpPr>
        <p:spPr>
          <a:xfrm>
            <a:off x="697871" y="3225800"/>
            <a:ext cx="11609058" cy="3302000"/>
          </a:xfrm>
          <a:prstGeom prst="rect">
            <a:avLst/>
          </a:prstGeom>
        </p:spPr>
        <p:txBody>
          <a:bodyPr anchor="ctr"/>
          <a:lstStyle>
            <a:lvl1pPr algn="ctr">
              <a:defRPr spc="-79" sz="4000">
                <a:solidFill>
                  <a:srgbClr val="FFFFFF"/>
                </a:solidFill>
              </a:defRPr>
            </a:lvl1pPr>
          </a:lstStyle>
          <a:p>
            <a:pPr/>
            <a:r>
              <a:t>私たちのコアメッセージの枠組み</a:t>
            </a:r>
          </a:p>
        </p:txBody>
      </p:sp>
      <p:sp>
        <p:nvSpPr>
          <p:cNvPr id="382" name="スライド番号"/>
          <p:cNvSpPr txBox="1"/>
          <p:nvPr>
            <p:ph type="sldNum" sz="quarter" idx="4294967295"/>
          </p:nvPr>
        </p:nvSpPr>
        <p:spPr>
          <a:xfrm>
            <a:off x="6336779" y="9234627"/>
            <a:ext cx="331242" cy="2730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84" name="コアメッセージの枠組み"/>
          <p:cNvSpPr txBox="1"/>
          <p:nvPr>
            <p:ph type="title"/>
          </p:nvPr>
        </p:nvSpPr>
        <p:spPr>
          <a:prstGeom prst="rect">
            <a:avLst/>
          </a:prstGeom>
        </p:spPr>
        <p:txBody>
          <a:bodyPr/>
          <a:lstStyle>
            <a:lvl1pPr defTabSz="884304">
              <a:defRPr spc="-61" sz="3059"/>
            </a:lvl1pPr>
          </a:lstStyle>
          <a:p>
            <a:pPr/>
            <a:r>
              <a:t>コアメッセージの枠組み</a:t>
            </a:r>
          </a:p>
        </p:txBody>
      </p:sp>
      <p:sp>
        <p:nvSpPr>
          <p:cNvPr id="385" name="四角形"/>
          <p:cNvSpPr/>
          <p:nvPr/>
        </p:nvSpPr>
        <p:spPr>
          <a:xfrm>
            <a:off x="917779" y="1754590"/>
            <a:ext cx="11169242" cy="7224537"/>
          </a:xfrm>
          <a:prstGeom prst="rect">
            <a:avLst/>
          </a:prstGeom>
          <a:solidFill>
            <a:srgbClr val="FFFFFF"/>
          </a:solidFill>
          <a:ln w="12700">
            <a:solidFill>
              <a:srgbClr val="000000"/>
            </a:solidFill>
            <a:miter lim="400000"/>
          </a:ln>
        </p:spPr>
        <p:txBody>
          <a:bodyPr lIns="50800" tIns="50800" rIns="50800" bIns="50800" anchor="ctr"/>
          <a:lstStyle/>
          <a:p>
            <a:pPr defTabSz="584200">
              <a:defRPr sz="2200">
                <a:solidFill>
                  <a:srgbClr val="FFFFFF"/>
                </a:solidFill>
              </a:defRPr>
            </a:pPr>
          </a:p>
        </p:txBody>
      </p:sp>
      <p:sp>
        <p:nvSpPr>
          <p:cNvPr id="386" name="最も重要なメッセージ"/>
          <p:cNvSpPr txBox="1"/>
          <p:nvPr/>
        </p:nvSpPr>
        <p:spPr>
          <a:xfrm>
            <a:off x="1239862" y="2140750"/>
            <a:ext cx="10525076" cy="330200"/>
          </a:xfrm>
          <a:prstGeom prst="rect">
            <a:avLst/>
          </a:prstGeom>
          <a:solidFill>
            <a:srgbClr val="D5D5D5"/>
          </a:solidFill>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800">
                <a:solidFill>
                  <a:srgbClr val="000000"/>
                </a:solidFill>
                <a:latin typeface="+mn-lt"/>
                <a:ea typeface="+mn-ea"/>
                <a:cs typeface="+mn-cs"/>
                <a:sym typeface="ヒラギノ角ゴ ProN W6"/>
              </a:defRPr>
            </a:lvl1pPr>
          </a:lstStyle>
          <a:p>
            <a:pPr/>
            <a:r>
              <a:t>最も重要なメッセージ</a:t>
            </a:r>
          </a:p>
        </p:txBody>
      </p:sp>
      <p:sp>
        <p:nvSpPr>
          <p:cNvPr id="387" name="私たちは、これらのコアメッセージブロックをそれぞれ、一貫性のあるメッセージの基盤として使用しています。コンテンツを制作したり、ダイレクト・コミュニケーションを行う前に、これらのメッセージ・ブロックを土台とし、顧客や見込み客に一貫して伝えたい重要なメッセージのチェックリストとして活用します。"/>
          <p:cNvSpPr txBox="1"/>
          <p:nvPr/>
        </p:nvSpPr>
        <p:spPr>
          <a:xfrm>
            <a:off x="767177" y="1032776"/>
            <a:ext cx="11309381" cy="5130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just">
              <a:lnSpc>
                <a:spcPct val="120000"/>
              </a:lnSpc>
              <a:defRPr sz="1200">
                <a:solidFill>
                  <a:srgbClr val="000000"/>
                </a:solidFill>
              </a:defRPr>
            </a:lvl1pPr>
          </a:lstStyle>
          <a:p>
            <a:pPr>
              <a:defRPr>
                <a:latin typeface="+mn-lt"/>
                <a:ea typeface="+mn-ea"/>
                <a:cs typeface="+mn-cs"/>
                <a:sym typeface="ヒラギノ角ゴ ProN W6"/>
              </a:defRPr>
            </a:pPr>
            <a:r>
              <a:rPr>
                <a:latin typeface="ヒラギノ角ゴ ProN W3"/>
                <a:ea typeface="ヒラギノ角ゴ ProN W3"/>
                <a:cs typeface="ヒラギノ角ゴ ProN W3"/>
                <a:sym typeface="ヒラギノ角ゴ ProN W3"/>
              </a:rPr>
              <a:t>私たちは、これらのコアメッセージブロックをそれぞれ、一貫性のあるメッセージの基盤として使用しています。コンテンツを制作したり、ダイレクト・コミュニケーションを行う前に、これらのメッセージ・ブロックを土台とし、顧客や見込み客に一貫して伝えたい重要なメッセージのチェックリストとして活用します。</a:t>
            </a:r>
          </a:p>
        </p:txBody>
      </p:sp>
      <p:sp>
        <p:nvSpPr>
          <p:cNvPr id="388" name="誰に提供するのか…"/>
          <p:cNvSpPr txBox="1"/>
          <p:nvPr/>
        </p:nvSpPr>
        <p:spPr>
          <a:xfrm>
            <a:off x="1231900" y="2795310"/>
            <a:ext cx="5421640" cy="86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defRPr sz="2400">
                <a:solidFill>
                  <a:srgbClr val="000000"/>
                </a:solidFill>
                <a:latin typeface="+mn-lt"/>
                <a:ea typeface="+mn-ea"/>
                <a:cs typeface="+mn-cs"/>
                <a:sym typeface="ヒラギノ角ゴ ProN W6"/>
              </a:defRPr>
            </a:pPr>
            <a:r>
              <a:t>誰に提供するのか</a:t>
            </a:r>
          </a:p>
          <a:p>
            <a:pPr algn="l">
              <a:defRPr sz="2400">
                <a:solidFill>
                  <a:srgbClr val="000000"/>
                </a:solidFill>
                <a:latin typeface="+mn-lt"/>
                <a:ea typeface="+mn-ea"/>
                <a:cs typeface="+mn-cs"/>
                <a:sym typeface="ヒラギノ角ゴ ProN W6"/>
              </a:defRPr>
            </a:pPr>
            <a:r>
              <a:t>（顧客）</a:t>
            </a:r>
          </a:p>
        </p:txBody>
      </p:sp>
      <p:sp>
        <p:nvSpPr>
          <p:cNvPr id="389" name="Lorem ipsum dolor sit amet, consectetur adipiscing elit, sed do eiusmod tempor incididunt ut labore et dolore magna aliqua. Ut enim ad minim veniam, quis nostrud exercitation ullamco."/>
          <p:cNvSpPr txBox="1"/>
          <p:nvPr/>
        </p:nvSpPr>
        <p:spPr>
          <a:xfrm>
            <a:off x="4473452" y="2746215"/>
            <a:ext cx="7211590" cy="13411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just">
              <a:lnSpc>
                <a:spcPct val="120000"/>
              </a:lnSpc>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 amet, consectetur adipiscing elit, sed do eiusmod tempor incididunt ut labore et dolore magna aliqua. Ut enim ad minim veniam, quis nostrud exercitation ullamco. </a:t>
            </a:r>
            <a:endParaRPr>
              <a:solidFill>
                <a:srgbClr val="5E5E5E"/>
              </a:solidFill>
              <a:latin typeface="ヒラギノ角ゴ ProN W3"/>
              <a:ea typeface="ヒラギノ角ゴ ProN W3"/>
              <a:cs typeface="ヒラギノ角ゴ ProN W3"/>
              <a:sym typeface="ヒラギノ角ゴ ProN W3"/>
            </a:endParaRPr>
          </a:p>
        </p:txBody>
      </p:sp>
      <p:sp>
        <p:nvSpPr>
          <p:cNvPr id="390" name="お困りごと"/>
          <p:cNvSpPr txBox="1"/>
          <p:nvPr/>
        </p:nvSpPr>
        <p:spPr>
          <a:xfrm>
            <a:off x="1231900" y="5753870"/>
            <a:ext cx="5421640" cy="406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400">
                <a:solidFill>
                  <a:srgbClr val="000000"/>
                </a:solidFill>
                <a:latin typeface="+mn-lt"/>
                <a:ea typeface="+mn-ea"/>
                <a:cs typeface="+mn-cs"/>
                <a:sym typeface="ヒラギノ角ゴ ProN W6"/>
              </a:defRPr>
            </a:lvl1pPr>
          </a:lstStyle>
          <a:p>
            <a:pPr/>
            <a:r>
              <a:t>お困りごと</a:t>
            </a:r>
          </a:p>
        </p:txBody>
      </p:sp>
      <p:sp>
        <p:nvSpPr>
          <p:cNvPr id="391" name="Lorem ipsum dolor sit amet, consectetur adipiscing elit, sed do eiusmod tempor incididunt ut labore et dolore magna aliqua. Ut enim ad minim veniam, quis nostrud exercitation ullamco."/>
          <p:cNvSpPr txBox="1"/>
          <p:nvPr/>
        </p:nvSpPr>
        <p:spPr>
          <a:xfrm>
            <a:off x="4473452" y="5704775"/>
            <a:ext cx="7211590" cy="134112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just">
              <a:lnSpc>
                <a:spcPct val="120000"/>
              </a:lnSpc>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 amet, consectetur adipiscing elit, sed do eiusmod tempor incididunt ut labore et dolore magna aliqua. Ut enim ad minim veniam, quis nostrud exercitation ullamco. </a:t>
            </a:r>
            <a:endParaRPr>
              <a:solidFill>
                <a:srgbClr val="5E5E5E"/>
              </a:solidFill>
              <a:latin typeface="ヒラギノ角ゴ ProN W3"/>
              <a:ea typeface="ヒラギノ角ゴ ProN W3"/>
              <a:cs typeface="ヒラギノ角ゴ ProN W3"/>
              <a:sym typeface="ヒラギノ角ゴ ProN W3"/>
            </a:endParaRPr>
          </a:p>
        </p:txBody>
      </p:sp>
      <p:sp>
        <p:nvSpPr>
          <p:cNvPr id="392" name="スライド番号"/>
          <p:cNvSpPr txBox="1"/>
          <p:nvPr>
            <p:ph type="sldNum" sz="quarter" idx="4294967295"/>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94" name="コアメッセージの枠組み"/>
          <p:cNvSpPr txBox="1"/>
          <p:nvPr>
            <p:ph type="title"/>
          </p:nvPr>
        </p:nvSpPr>
        <p:spPr>
          <a:prstGeom prst="rect">
            <a:avLst/>
          </a:prstGeom>
        </p:spPr>
        <p:txBody>
          <a:bodyPr/>
          <a:lstStyle>
            <a:lvl1pPr defTabSz="884304">
              <a:defRPr spc="-61" sz="3059"/>
            </a:lvl1pPr>
          </a:lstStyle>
          <a:p>
            <a:pPr/>
            <a:r>
              <a:t>コアメッセージの枠組み</a:t>
            </a:r>
          </a:p>
        </p:txBody>
      </p:sp>
      <p:sp>
        <p:nvSpPr>
          <p:cNvPr id="395" name="四角形"/>
          <p:cNvSpPr/>
          <p:nvPr/>
        </p:nvSpPr>
        <p:spPr>
          <a:xfrm>
            <a:off x="917779" y="1754590"/>
            <a:ext cx="11169242" cy="7224537"/>
          </a:xfrm>
          <a:prstGeom prst="rect">
            <a:avLst/>
          </a:prstGeom>
          <a:solidFill>
            <a:srgbClr val="FFFFFF"/>
          </a:solidFill>
          <a:ln w="12700">
            <a:solidFill>
              <a:srgbClr val="000000"/>
            </a:solidFill>
            <a:miter lim="400000"/>
          </a:ln>
        </p:spPr>
        <p:txBody>
          <a:bodyPr lIns="50800" tIns="50800" rIns="50800" bIns="50800" anchor="ctr"/>
          <a:lstStyle/>
          <a:p>
            <a:pPr defTabSz="584200">
              <a:defRPr sz="2200">
                <a:solidFill>
                  <a:srgbClr val="FFFFFF"/>
                </a:solidFill>
              </a:defRPr>
            </a:pPr>
          </a:p>
        </p:txBody>
      </p:sp>
      <p:sp>
        <p:nvSpPr>
          <p:cNvPr id="396" name="顧客が得られる…"/>
          <p:cNvSpPr txBox="1"/>
          <p:nvPr/>
        </p:nvSpPr>
        <p:spPr>
          <a:xfrm>
            <a:off x="1231900" y="2152145"/>
            <a:ext cx="5421640" cy="86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defRPr sz="2400">
                <a:solidFill>
                  <a:srgbClr val="000000"/>
                </a:solidFill>
                <a:latin typeface="+mn-lt"/>
                <a:ea typeface="+mn-ea"/>
                <a:cs typeface="+mn-cs"/>
                <a:sym typeface="ヒラギノ角ゴ ProN W6"/>
              </a:defRPr>
            </a:pPr>
            <a:r>
              <a:t>顧客が得られる</a:t>
            </a:r>
          </a:p>
          <a:p>
            <a:pPr algn="l">
              <a:defRPr sz="2400">
                <a:solidFill>
                  <a:srgbClr val="000000"/>
                </a:solidFill>
                <a:latin typeface="+mn-lt"/>
                <a:ea typeface="+mn-ea"/>
                <a:cs typeface="+mn-cs"/>
                <a:sym typeface="ヒラギノ角ゴ ProN W6"/>
              </a:defRPr>
            </a:pPr>
            <a:r>
              <a:t>主なベネフィット</a:t>
            </a:r>
          </a:p>
        </p:txBody>
      </p:sp>
      <p:sp>
        <p:nvSpPr>
          <p:cNvPr id="397" name="Lorem ipsum dolor sit amet, consectetur adipiscing elit, sed do eiusmod tempor incididunt ut labore et dolore magna aliqua. Ut enim ad minim veniam, quis nostrud exercitation ullamco."/>
          <p:cNvSpPr txBox="1"/>
          <p:nvPr/>
        </p:nvSpPr>
        <p:spPr>
          <a:xfrm>
            <a:off x="4473452" y="2103050"/>
            <a:ext cx="7211590" cy="134112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just">
              <a:lnSpc>
                <a:spcPct val="120000"/>
              </a:lnSpc>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 amet, consectetur adipiscing elit, sed do eiusmod tempor incididunt ut labore et dolore magna aliqua. Ut enim ad minim veniam, quis nostrud exercitation ullamco. </a:t>
            </a:r>
            <a:endParaRPr>
              <a:solidFill>
                <a:srgbClr val="5E5E5E"/>
              </a:solidFill>
              <a:latin typeface="ヒラギノ角ゴ ProN W3"/>
              <a:ea typeface="ヒラギノ角ゴ ProN W3"/>
              <a:cs typeface="ヒラギノ角ゴ ProN W3"/>
              <a:sym typeface="ヒラギノ角ゴ ProN W3"/>
            </a:endParaRPr>
          </a:p>
        </p:txBody>
      </p:sp>
      <p:sp>
        <p:nvSpPr>
          <p:cNvPr id="398" name="すでに市場にある…"/>
          <p:cNvSpPr txBox="1"/>
          <p:nvPr/>
        </p:nvSpPr>
        <p:spPr>
          <a:xfrm>
            <a:off x="1231900" y="5753870"/>
            <a:ext cx="5421640" cy="86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defRPr sz="2400">
                <a:solidFill>
                  <a:srgbClr val="000000"/>
                </a:solidFill>
                <a:latin typeface="+mn-lt"/>
                <a:ea typeface="+mn-ea"/>
                <a:cs typeface="+mn-cs"/>
                <a:sym typeface="ヒラギノ角ゴ ProN W6"/>
              </a:defRPr>
            </a:pPr>
            <a:r>
              <a:t>すでに市場にある</a:t>
            </a:r>
          </a:p>
          <a:p>
            <a:pPr algn="l">
              <a:defRPr sz="2400">
                <a:solidFill>
                  <a:srgbClr val="000000"/>
                </a:solidFill>
                <a:latin typeface="+mn-lt"/>
                <a:ea typeface="+mn-ea"/>
                <a:cs typeface="+mn-cs"/>
                <a:sym typeface="ヒラギノ角ゴ ProN W6"/>
              </a:defRPr>
            </a:pPr>
            <a:r>
              <a:t>代替品</a:t>
            </a:r>
          </a:p>
        </p:txBody>
      </p:sp>
      <p:sp>
        <p:nvSpPr>
          <p:cNvPr id="399" name="Lorem ipsum dolor sit amet, consectetur adipiscing elit, sed do eiusmod tempor incididunt ut labore et dolore magna aliqua. Ut enim ad minim veniam, quis nostrud exercitation ullamco."/>
          <p:cNvSpPr txBox="1"/>
          <p:nvPr/>
        </p:nvSpPr>
        <p:spPr>
          <a:xfrm>
            <a:off x="4473452" y="5704775"/>
            <a:ext cx="7211590" cy="134112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just">
              <a:lnSpc>
                <a:spcPct val="120000"/>
              </a:lnSpc>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 amet, consectetur adipiscing elit, sed do eiusmod tempor incididunt ut labore et dolore magna aliqua. Ut enim ad minim veniam, quis nostrud exercitation ullamco. </a:t>
            </a:r>
            <a:endParaRPr>
              <a:solidFill>
                <a:srgbClr val="5E5E5E"/>
              </a:solidFill>
              <a:latin typeface="ヒラギノ角ゴ ProN W3"/>
              <a:ea typeface="ヒラギノ角ゴ ProN W3"/>
              <a:cs typeface="ヒラギノ角ゴ ProN W3"/>
              <a:sym typeface="ヒラギノ角ゴ ProN W3"/>
            </a:endParaRPr>
          </a:p>
        </p:txBody>
      </p:sp>
      <p:sp>
        <p:nvSpPr>
          <p:cNvPr id="400" name="スライド番号"/>
          <p:cNvSpPr txBox="1"/>
          <p:nvPr>
            <p:ph type="sldNum" sz="quarter" idx="4294967295"/>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02" name="コアメッセージの枠組み"/>
          <p:cNvSpPr txBox="1"/>
          <p:nvPr>
            <p:ph type="title"/>
          </p:nvPr>
        </p:nvSpPr>
        <p:spPr>
          <a:prstGeom prst="rect">
            <a:avLst/>
          </a:prstGeom>
        </p:spPr>
        <p:txBody>
          <a:bodyPr/>
          <a:lstStyle>
            <a:lvl1pPr defTabSz="884304">
              <a:defRPr spc="-61" sz="3059"/>
            </a:lvl1pPr>
          </a:lstStyle>
          <a:p>
            <a:pPr/>
            <a:r>
              <a:t>コアメッセージの枠組み</a:t>
            </a:r>
          </a:p>
        </p:txBody>
      </p:sp>
      <p:sp>
        <p:nvSpPr>
          <p:cNvPr id="403" name="四角形"/>
          <p:cNvSpPr/>
          <p:nvPr/>
        </p:nvSpPr>
        <p:spPr>
          <a:xfrm>
            <a:off x="917779" y="1754590"/>
            <a:ext cx="11169242" cy="7224537"/>
          </a:xfrm>
          <a:prstGeom prst="rect">
            <a:avLst/>
          </a:prstGeom>
          <a:solidFill>
            <a:srgbClr val="FFFFFF"/>
          </a:solidFill>
          <a:ln w="12700">
            <a:solidFill>
              <a:srgbClr val="000000"/>
            </a:solidFill>
            <a:miter lim="400000"/>
          </a:ln>
        </p:spPr>
        <p:txBody>
          <a:bodyPr lIns="50800" tIns="50800" rIns="50800" bIns="50800" anchor="ctr"/>
          <a:lstStyle/>
          <a:p>
            <a:pPr defTabSz="584200">
              <a:defRPr sz="2200">
                <a:solidFill>
                  <a:srgbClr val="FFFFFF"/>
                </a:solidFill>
              </a:defRPr>
            </a:pPr>
          </a:p>
        </p:txBody>
      </p:sp>
      <p:sp>
        <p:nvSpPr>
          <p:cNvPr id="404" name="私たちの…"/>
          <p:cNvSpPr txBox="1"/>
          <p:nvPr/>
        </p:nvSpPr>
        <p:spPr>
          <a:xfrm>
            <a:off x="1231900" y="2152145"/>
            <a:ext cx="5421640" cy="86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defRPr sz="2400">
                <a:solidFill>
                  <a:srgbClr val="000000"/>
                </a:solidFill>
                <a:latin typeface="+mn-lt"/>
                <a:ea typeface="+mn-ea"/>
                <a:cs typeface="+mn-cs"/>
                <a:sym typeface="ヒラギノ角ゴ ProN W6"/>
              </a:defRPr>
            </a:pPr>
            <a:r>
              <a:t>私たちの</a:t>
            </a:r>
          </a:p>
          <a:p>
            <a:pPr algn="l">
              <a:defRPr sz="2400">
                <a:solidFill>
                  <a:srgbClr val="000000"/>
                </a:solidFill>
                <a:latin typeface="+mn-lt"/>
                <a:ea typeface="+mn-ea"/>
                <a:cs typeface="+mn-cs"/>
                <a:sym typeface="ヒラギノ角ゴ ProN W6"/>
              </a:defRPr>
            </a:pPr>
            <a:r>
              <a:t>主な違い</a:t>
            </a:r>
          </a:p>
        </p:txBody>
      </p:sp>
      <p:sp>
        <p:nvSpPr>
          <p:cNvPr id="405" name="Lorem ipsum dolor sit amet, consectetur adipiscing elit, sed do eiusmod tempor incididunt ut labore et dolore magna aliqua. Ut enim ad minim veniam, quis nostrud exercitation ullamco."/>
          <p:cNvSpPr txBox="1"/>
          <p:nvPr/>
        </p:nvSpPr>
        <p:spPr>
          <a:xfrm>
            <a:off x="4473452" y="2103050"/>
            <a:ext cx="7211590" cy="134112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just">
              <a:lnSpc>
                <a:spcPct val="120000"/>
              </a:lnSpc>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 amet, consectetur adipiscing elit, sed do eiusmod tempor incididunt ut labore et dolore magna aliqua. Ut enim ad minim veniam, quis nostrud exercitation ullamco. </a:t>
            </a:r>
            <a:endParaRPr>
              <a:solidFill>
                <a:srgbClr val="5E5E5E"/>
              </a:solidFill>
              <a:latin typeface="ヒラギノ角ゴ ProN W3"/>
              <a:ea typeface="ヒラギノ角ゴ ProN W3"/>
              <a:cs typeface="ヒラギノ角ゴ ProN W3"/>
              <a:sym typeface="ヒラギノ角ゴ ProN W3"/>
            </a:endParaRPr>
          </a:p>
        </p:txBody>
      </p:sp>
      <p:sp>
        <p:nvSpPr>
          <p:cNvPr id="406" name="私たちの…"/>
          <p:cNvSpPr txBox="1"/>
          <p:nvPr/>
        </p:nvSpPr>
        <p:spPr>
          <a:xfrm>
            <a:off x="1231900" y="6448489"/>
            <a:ext cx="5421640" cy="86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defRPr sz="2400">
                <a:solidFill>
                  <a:srgbClr val="000000"/>
                </a:solidFill>
                <a:latin typeface="+mn-lt"/>
                <a:ea typeface="+mn-ea"/>
                <a:cs typeface="+mn-cs"/>
                <a:sym typeface="ヒラギノ角ゴ ProN W6"/>
              </a:defRPr>
            </a:pPr>
            <a:r>
              <a:t>私たちの</a:t>
            </a:r>
          </a:p>
          <a:p>
            <a:pPr algn="l">
              <a:defRPr sz="2400">
                <a:solidFill>
                  <a:srgbClr val="000000"/>
                </a:solidFill>
                <a:latin typeface="+mn-lt"/>
                <a:ea typeface="+mn-ea"/>
                <a:cs typeface="+mn-cs"/>
                <a:sym typeface="ヒラギノ角ゴ ProN W6"/>
              </a:defRPr>
            </a:pPr>
            <a:r>
              <a:t>信じていること</a:t>
            </a:r>
          </a:p>
        </p:txBody>
      </p:sp>
      <p:sp>
        <p:nvSpPr>
          <p:cNvPr id="407" name="Lorem ipsum dolor sit amet, consectetur adipiscing elit, sed do eiusmod tempor incididunt ut labore et dolore magna aliqua. Ut enim ad minim veniam, quis nostrud exercitation ullamco."/>
          <p:cNvSpPr txBox="1"/>
          <p:nvPr/>
        </p:nvSpPr>
        <p:spPr>
          <a:xfrm>
            <a:off x="4473452" y="6399393"/>
            <a:ext cx="7211590" cy="13411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just">
              <a:lnSpc>
                <a:spcPct val="120000"/>
              </a:lnSpc>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 amet, consectetur adipiscing elit, sed do eiusmod tempor incididunt ut labore et dolore magna aliqua. Ut enim ad minim veniam, quis nostrud exercitation ullamco. </a:t>
            </a:r>
            <a:endParaRPr>
              <a:solidFill>
                <a:srgbClr val="5E5E5E"/>
              </a:solidFill>
              <a:latin typeface="ヒラギノ角ゴ ProN W3"/>
              <a:ea typeface="ヒラギノ角ゴ ProN W3"/>
              <a:cs typeface="ヒラギノ角ゴ ProN W3"/>
              <a:sym typeface="ヒラギノ角ゴ ProN W3"/>
            </a:endParaRPr>
          </a:p>
        </p:txBody>
      </p:sp>
      <p:sp>
        <p:nvSpPr>
          <p:cNvPr id="408" name="2番目に重要なメッセージ"/>
          <p:cNvSpPr txBox="1"/>
          <p:nvPr/>
        </p:nvSpPr>
        <p:spPr>
          <a:xfrm>
            <a:off x="1239862" y="5781065"/>
            <a:ext cx="10525076" cy="330200"/>
          </a:xfrm>
          <a:prstGeom prst="rect">
            <a:avLst/>
          </a:prstGeom>
          <a:solidFill>
            <a:srgbClr val="D5D5D5"/>
          </a:solidFill>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1800">
                <a:solidFill>
                  <a:srgbClr val="000000"/>
                </a:solidFill>
                <a:latin typeface="+mn-lt"/>
                <a:ea typeface="+mn-ea"/>
                <a:cs typeface="+mn-cs"/>
                <a:sym typeface="ヒラギノ角ゴ ProN W6"/>
              </a:defRPr>
            </a:lvl1pPr>
          </a:lstStyle>
          <a:p>
            <a:pPr/>
            <a:r>
              <a:t>2番目に重要なメッセージ</a:t>
            </a:r>
          </a:p>
        </p:txBody>
      </p:sp>
      <p:sp>
        <p:nvSpPr>
          <p:cNvPr id="409" name="スライド番号"/>
          <p:cNvSpPr txBox="1"/>
          <p:nvPr>
            <p:ph type="sldNum" sz="quarter" idx="4294967295"/>
          </p:nvPr>
        </p:nvSpPr>
        <p:spPr>
          <a:xfrm>
            <a:off x="6333062" y="9234627"/>
            <a:ext cx="331903" cy="2730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11" name="コアメッセージの枠組み"/>
          <p:cNvSpPr txBox="1"/>
          <p:nvPr>
            <p:ph type="title"/>
          </p:nvPr>
        </p:nvSpPr>
        <p:spPr>
          <a:prstGeom prst="rect">
            <a:avLst/>
          </a:prstGeom>
        </p:spPr>
        <p:txBody>
          <a:bodyPr/>
          <a:lstStyle>
            <a:lvl1pPr defTabSz="884304">
              <a:defRPr spc="-61" sz="3059"/>
            </a:lvl1pPr>
          </a:lstStyle>
          <a:p>
            <a:pPr/>
            <a:r>
              <a:t>コアメッセージの枠組み</a:t>
            </a:r>
          </a:p>
        </p:txBody>
      </p:sp>
      <p:sp>
        <p:nvSpPr>
          <p:cNvPr id="412" name="四角形"/>
          <p:cNvSpPr/>
          <p:nvPr/>
        </p:nvSpPr>
        <p:spPr>
          <a:xfrm>
            <a:off x="917779" y="1754590"/>
            <a:ext cx="11169242" cy="7224537"/>
          </a:xfrm>
          <a:prstGeom prst="rect">
            <a:avLst/>
          </a:prstGeom>
          <a:solidFill>
            <a:srgbClr val="FFFFFF"/>
          </a:solidFill>
          <a:ln w="12700">
            <a:solidFill>
              <a:srgbClr val="000000"/>
            </a:solidFill>
            <a:miter lim="400000"/>
          </a:ln>
        </p:spPr>
        <p:txBody>
          <a:bodyPr lIns="50800" tIns="50800" rIns="50800" bIns="50800" anchor="ctr"/>
          <a:lstStyle/>
          <a:p>
            <a:pPr defTabSz="584200">
              <a:defRPr sz="2200">
                <a:solidFill>
                  <a:srgbClr val="FFFFFF"/>
                </a:solidFill>
              </a:defRPr>
            </a:pPr>
          </a:p>
        </p:txBody>
      </p:sp>
      <p:sp>
        <p:nvSpPr>
          <p:cNvPr id="413" name="私たちの…"/>
          <p:cNvSpPr txBox="1"/>
          <p:nvPr/>
        </p:nvSpPr>
        <p:spPr>
          <a:xfrm>
            <a:off x="1231900" y="2152145"/>
            <a:ext cx="5421640" cy="86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defRPr sz="2400">
                <a:solidFill>
                  <a:srgbClr val="000000"/>
                </a:solidFill>
                <a:latin typeface="+mn-lt"/>
                <a:ea typeface="+mn-ea"/>
                <a:cs typeface="+mn-cs"/>
                <a:sym typeface="ヒラギノ角ゴ ProN W6"/>
              </a:defRPr>
            </a:pPr>
            <a:r>
              <a:t>私たちの</a:t>
            </a:r>
          </a:p>
          <a:p>
            <a:pPr algn="l">
              <a:defRPr sz="2400">
                <a:solidFill>
                  <a:srgbClr val="000000"/>
                </a:solidFill>
                <a:latin typeface="+mn-lt"/>
                <a:ea typeface="+mn-ea"/>
                <a:cs typeface="+mn-cs"/>
                <a:sym typeface="ヒラギノ角ゴ ProN W6"/>
              </a:defRPr>
            </a:pPr>
            <a:r>
              <a:t>将来のビジョン</a:t>
            </a:r>
          </a:p>
        </p:txBody>
      </p:sp>
      <p:sp>
        <p:nvSpPr>
          <p:cNvPr id="414" name="Lorem ipsum dolor sit amet, consectetur adipiscing elit, sed do eiusmod tempor incididunt ut labore et dolore magna aliqua. Ut enim ad minim veniam, quis nostrud exercitation ullamco."/>
          <p:cNvSpPr txBox="1"/>
          <p:nvPr/>
        </p:nvSpPr>
        <p:spPr>
          <a:xfrm>
            <a:off x="4473452" y="2103050"/>
            <a:ext cx="7211590" cy="134112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just">
              <a:lnSpc>
                <a:spcPct val="120000"/>
              </a:lnSpc>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 amet, consectetur adipiscing elit, sed do eiusmod tempor incididunt ut labore et dolore magna aliqua. Ut enim ad minim veniam, quis nostrud exercitation ullamco. </a:t>
            </a:r>
            <a:endParaRPr>
              <a:solidFill>
                <a:srgbClr val="5E5E5E"/>
              </a:solidFill>
              <a:latin typeface="ヒラギノ角ゴ ProN W3"/>
              <a:ea typeface="ヒラギノ角ゴ ProN W3"/>
              <a:cs typeface="ヒラギノ角ゴ ProN W3"/>
              <a:sym typeface="ヒラギノ角ゴ ProN W3"/>
            </a:endParaRPr>
          </a:p>
        </p:txBody>
      </p:sp>
      <p:sp>
        <p:nvSpPr>
          <p:cNvPr id="415" name="私たちに課せられた…"/>
          <p:cNvSpPr txBox="1"/>
          <p:nvPr/>
        </p:nvSpPr>
        <p:spPr>
          <a:xfrm>
            <a:off x="1231900" y="5573784"/>
            <a:ext cx="5421640" cy="86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defRPr sz="2400">
                <a:solidFill>
                  <a:srgbClr val="000000"/>
                </a:solidFill>
                <a:latin typeface="+mn-lt"/>
                <a:ea typeface="+mn-ea"/>
                <a:cs typeface="+mn-cs"/>
                <a:sym typeface="ヒラギノ角ゴ ProN W6"/>
              </a:defRPr>
            </a:pPr>
            <a:r>
              <a:t>私たちに課せられた</a:t>
            </a:r>
          </a:p>
          <a:p>
            <a:pPr algn="l">
              <a:defRPr sz="2400">
                <a:solidFill>
                  <a:srgbClr val="000000"/>
                </a:solidFill>
                <a:latin typeface="+mn-lt"/>
                <a:ea typeface="+mn-ea"/>
                <a:cs typeface="+mn-cs"/>
                <a:sym typeface="ヒラギノ角ゴ ProN W6"/>
              </a:defRPr>
            </a:pPr>
            <a:r>
              <a:t>ミッション</a:t>
            </a:r>
          </a:p>
        </p:txBody>
      </p:sp>
      <p:sp>
        <p:nvSpPr>
          <p:cNvPr id="416" name="Lorem ipsum dolor sit amet, consectetur adipiscing elit, sed do eiusmod tempor incididunt ut labore et dolore magna aliqua. Ut enim ad minim veniam, quis nostrud exercitation ullamco."/>
          <p:cNvSpPr txBox="1"/>
          <p:nvPr/>
        </p:nvSpPr>
        <p:spPr>
          <a:xfrm>
            <a:off x="4473452" y="5524688"/>
            <a:ext cx="7211590" cy="13411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just">
              <a:lnSpc>
                <a:spcPct val="120000"/>
              </a:lnSpc>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 amet, consectetur adipiscing elit, sed do eiusmod tempor incididunt ut labore et dolore magna aliqua. Ut enim ad minim veniam, quis nostrud exercitation ullamco. </a:t>
            </a:r>
            <a:endParaRPr>
              <a:solidFill>
                <a:srgbClr val="5E5E5E"/>
              </a:solidFill>
              <a:latin typeface="ヒラギノ角ゴ ProN W3"/>
              <a:ea typeface="ヒラギノ角ゴ ProN W3"/>
              <a:cs typeface="ヒラギノ角ゴ ProN W3"/>
              <a:sym typeface="ヒラギノ角ゴ ProN W3"/>
            </a:endParaRPr>
          </a:p>
        </p:txBody>
      </p:sp>
      <p:sp>
        <p:nvSpPr>
          <p:cNvPr id="417" name="スライド番号"/>
          <p:cNvSpPr txBox="1"/>
          <p:nvPr>
            <p:ph type="sldNum" sz="quarter" idx="4294967295"/>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19" name="コアメッセージの枠組み"/>
          <p:cNvSpPr txBox="1"/>
          <p:nvPr>
            <p:ph type="title"/>
          </p:nvPr>
        </p:nvSpPr>
        <p:spPr>
          <a:xfrm>
            <a:off x="698500" y="439092"/>
            <a:ext cx="11607800" cy="1016001"/>
          </a:xfrm>
          <a:prstGeom prst="rect">
            <a:avLst/>
          </a:prstGeom>
        </p:spPr>
        <p:txBody>
          <a:bodyPr/>
          <a:lstStyle>
            <a:lvl1pPr defTabSz="884304">
              <a:defRPr spc="-61" sz="3059"/>
            </a:lvl1pPr>
          </a:lstStyle>
          <a:p>
            <a:pPr/>
            <a:r>
              <a:t>コアメッセージの枠組み</a:t>
            </a:r>
          </a:p>
        </p:txBody>
      </p:sp>
      <p:sp>
        <p:nvSpPr>
          <p:cNvPr id="420" name="四角形"/>
          <p:cNvSpPr/>
          <p:nvPr/>
        </p:nvSpPr>
        <p:spPr>
          <a:xfrm>
            <a:off x="917779" y="1754590"/>
            <a:ext cx="11169242" cy="7224537"/>
          </a:xfrm>
          <a:prstGeom prst="rect">
            <a:avLst/>
          </a:prstGeom>
          <a:solidFill>
            <a:srgbClr val="FFFFFF"/>
          </a:solidFill>
          <a:ln w="12700">
            <a:solidFill>
              <a:srgbClr val="000000"/>
            </a:solidFill>
            <a:miter lim="400000"/>
          </a:ln>
        </p:spPr>
        <p:txBody>
          <a:bodyPr lIns="50800" tIns="50800" rIns="50800" bIns="50800" anchor="ctr"/>
          <a:lstStyle/>
          <a:p>
            <a:pPr defTabSz="584200">
              <a:defRPr sz="2200">
                <a:solidFill>
                  <a:srgbClr val="FFFFFF"/>
                </a:solidFill>
              </a:defRPr>
            </a:pPr>
          </a:p>
        </p:txBody>
      </p:sp>
      <p:sp>
        <p:nvSpPr>
          <p:cNvPr id="421" name="私たちの…"/>
          <p:cNvSpPr txBox="1"/>
          <p:nvPr/>
        </p:nvSpPr>
        <p:spPr>
          <a:xfrm>
            <a:off x="1231900" y="2152145"/>
            <a:ext cx="5421640" cy="86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defRPr sz="2400">
                <a:solidFill>
                  <a:srgbClr val="000000"/>
                </a:solidFill>
                <a:latin typeface="+mn-lt"/>
                <a:ea typeface="+mn-ea"/>
                <a:cs typeface="+mn-cs"/>
                <a:sym typeface="ヒラギノ角ゴ ProN W6"/>
              </a:defRPr>
            </a:pPr>
            <a:r>
              <a:t>私たちの</a:t>
            </a:r>
          </a:p>
          <a:p>
            <a:pPr algn="l">
              <a:defRPr sz="2400">
                <a:solidFill>
                  <a:srgbClr val="000000"/>
                </a:solidFill>
                <a:latin typeface="+mn-lt"/>
                <a:ea typeface="+mn-ea"/>
                <a:cs typeface="+mn-cs"/>
                <a:sym typeface="ヒラギノ角ゴ ProN W6"/>
              </a:defRPr>
            </a:pPr>
            <a:r>
              <a:t>ビジネスの進め方</a:t>
            </a:r>
          </a:p>
        </p:txBody>
      </p:sp>
      <p:sp>
        <p:nvSpPr>
          <p:cNvPr id="422" name="Lorem ipsum dolor sit amet, consectetur adipiscing elit, sed do eiusmod tempor incididunt ut labore et dolore magna aliqua. Ut enim ad minim veniam, quis nostrud exercitation ullamco."/>
          <p:cNvSpPr txBox="1"/>
          <p:nvPr/>
        </p:nvSpPr>
        <p:spPr>
          <a:xfrm>
            <a:off x="4473452" y="2103050"/>
            <a:ext cx="7211590" cy="134112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just">
              <a:lnSpc>
                <a:spcPct val="120000"/>
              </a:lnSpc>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 amet, consectetur adipiscing elit, sed do eiusmod tempor incididunt ut labore et dolore magna aliqua. Ut enim ad minim veniam, quis nostrud exercitation ullamco. </a:t>
            </a:r>
            <a:endParaRPr>
              <a:solidFill>
                <a:srgbClr val="5E5E5E"/>
              </a:solidFill>
              <a:latin typeface="ヒラギノ角ゴ ProN W3"/>
              <a:ea typeface="ヒラギノ角ゴ ProN W3"/>
              <a:cs typeface="ヒラギノ角ゴ ProN W3"/>
              <a:sym typeface="ヒラギノ角ゴ ProN W3"/>
            </a:endParaRPr>
          </a:p>
        </p:txBody>
      </p:sp>
      <p:sp>
        <p:nvSpPr>
          <p:cNvPr id="423" name="スライド番号"/>
          <p:cNvSpPr txBox="1"/>
          <p:nvPr>
            <p:ph type="sldNum" sz="quarter" idx="4294967295"/>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5E5E5E"/>
        </a:solidFill>
      </p:bgPr>
    </p:bg>
    <p:spTree>
      <p:nvGrpSpPr>
        <p:cNvPr id="1" name=""/>
        <p:cNvGrpSpPr/>
        <p:nvPr/>
      </p:nvGrpSpPr>
      <p:grpSpPr>
        <a:xfrm>
          <a:off x="0" y="0"/>
          <a:ext cx="0" cy="0"/>
          <a:chOff x="0" y="0"/>
          <a:chExt cx="0" cy="0"/>
        </a:xfrm>
      </p:grpSpPr>
      <p:sp>
        <p:nvSpPr>
          <p:cNvPr id="425" name="私たちのブランドストーリーの枠組み"/>
          <p:cNvSpPr txBox="1"/>
          <p:nvPr>
            <p:ph type="ctrTitle"/>
          </p:nvPr>
        </p:nvSpPr>
        <p:spPr>
          <a:xfrm>
            <a:off x="697871" y="3225800"/>
            <a:ext cx="11609058" cy="3302000"/>
          </a:xfrm>
          <a:prstGeom prst="rect">
            <a:avLst/>
          </a:prstGeom>
        </p:spPr>
        <p:txBody>
          <a:bodyPr anchor="ctr"/>
          <a:lstStyle>
            <a:lvl1pPr algn="ctr">
              <a:defRPr spc="-79" sz="4000">
                <a:solidFill>
                  <a:srgbClr val="FFFFFF"/>
                </a:solidFill>
              </a:defRPr>
            </a:lvl1pPr>
          </a:lstStyle>
          <a:p>
            <a:pPr/>
            <a:r>
              <a:t>私たちのブランドストーリーの枠組み</a:t>
            </a:r>
          </a:p>
        </p:txBody>
      </p:sp>
      <p:sp>
        <p:nvSpPr>
          <p:cNvPr id="426" name="スライド番号"/>
          <p:cNvSpPr txBox="1"/>
          <p:nvPr>
            <p:ph type="sldNum" sz="quarter" idx="4294967295"/>
          </p:nvPr>
        </p:nvSpPr>
        <p:spPr>
          <a:xfrm>
            <a:off x="6336779" y="9234627"/>
            <a:ext cx="331242" cy="2730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2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28" name="ブランドストーリーの枠組み"/>
          <p:cNvSpPr txBox="1"/>
          <p:nvPr>
            <p:ph type="title"/>
          </p:nvPr>
        </p:nvSpPr>
        <p:spPr>
          <a:prstGeom prst="rect">
            <a:avLst/>
          </a:prstGeom>
        </p:spPr>
        <p:txBody>
          <a:bodyPr/>
          <a:lstStyle>
            <a:lvl1pPr defTabSz="884304">
              <a:defRPr spc="-61" sz="3059"/>
            </a:lvl1pPr>
          </a:lstStyle>
          <a:p>
            <a:pPr/>
            <a:r>
              <a:t>ブランドストーリーの枠組み</a:t>
            </a:r>
          </a:p>
        </p:txBody>
      </p:sp>
      <p:sp>
        <p:nvSpPr>
          <p:cNvPr id="429" name="四角形"/>
          <p:cNvSpPr/>
          <p:nvPr/>
        </p:nvSpPr>
        <p:spPr>
          <a:xfrm>
            <a:off x="917779" y="1754590"/>
            <a:ext cx="11169242" cy="7224537"/>
          </a:xfrm>
          <a:prstGeom prst="rect">
            <a:avLst/>
          </a:prstGeom>
          <a:solidFill>
            <a:srgbClr val="FFFFFF"/>
          </a:solidFill>
          <a:ln w="12700">
            <a:solidFill>
              <a:srgbClr val="000000"/>
            </a:solidFill>
            <a:miter lim="400000"/>
          </a:ln>
        </p:spPr>
        <p:txBody>
          <a:bodyPr lIns="50800" tIns="50800" rIns="50800" bIns="50800" anchor="ctr"/>
          <a:lstStyle/>
          <a:p>
            <a:pPr defTabSz="584200">
              <a:defRPr sz="2200">
                <a:solidFill>
                  <a:srgbClr val="FFFFFF"/>
                </a:solidFill>
              </a:defRPr>
            </a:pPr>
          </a:p>
        </p:txBody>
      </p:sp>
      <p:sp>
        <p:nvSpPr>
          <p:cNvPr id="430" name="私たちのストーリーの枠組みは、顧客や見込み客に共鳴するようにデザインされています。なぜなら、ストーリーは彼らのものだからです。私たちはお客様を導くために存在しますが、お客様は私たちの物語の主人公です。私たちは、ストーリーブロックとマイクロストーリーをガイドとして使い、お客様のコミュニケーションを刺激します。"/>
          <p:cNvSpPr txBox="1"/>
          <p:nvPr/>
        </p:nvSpPr>
        <p:spPr>
          <a:xfrm>
            <a:off x="767177" y="1032776"/>
            <a:ext cx="11309381" cy="77216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just">
              <a:lnSpc>
                <a:spcPct val="120000"/>
              </a:lnSpc>
              <a:defRPr sz="1200">
                <a:solidFill>
                  <a:srgbClr val="000000"/>
                </a:solidFill>
              </a:defRPr>
            </a:lvl1pPr>
          </a:lstStyle>
          <a:p>
            <a:pPr>
              <a:defRPr>
                <a:latin typeface="+mn-lt"/>
                <a:ea typeface="+mn-ea"/>
                <a:cs typeface="+mn-cs"/>
                <a:sym typeface="ヒラギノ角ゴ ProN W6"/>
              </a:defRPr>
            </a:pPr>
            <a:r>
              <a:rPr>
                <a:latin typeface="ヒラギノ角ゴ ProN W3"/>
                <a:ea typeface="ヒラギノ角ゴ ProN W3"/>
                <a:cs typeface="ヒラギノ角ゴ ProN W3"/>
                <a:sym typeface="ヒラギノ角ゴ ProN W3"/>
              </a:rPr>
              <a:t>私たちのストーリーの枠組みは、顧客や見込み客に共鳴するようにデザインされています。なぜなら、ストーリーは彼らのものだからです。私たちはお客様を導くために存在しますが、お客様は私たちの物語の主人公です。私たちは、ストーリーブロックとマイクロストーリーをガイドとして使い、お客様のコミュニケーションを刺激します。</a:t>
            </a:r>
          </a:p>
        </p:txBody>
      </p:sp>
      <p:sp>
        <p:nvSpPr>
          <p:cNvPr id="431" name="#その1：既存の世界…"/>
          <p:cNvSpPr txBox="1"/>
          <p:nvPr/>
        </p:nvSpPr>
        <p:spPr>
          <a:xfrm>
            <a:off x="1231900" y="2036376"/>
            <a:ext cx="5421640" cy="762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defRPr sz="2400">
                <a:solidFill>
                  <a:srgbClr val="000000"/>
                </a:solidFill>
                <a:latin typeface="+mn-lt"/>
                <a:ea typeface="+mn-ea"/>
                <a:cs typeface="+mn-cs"/>
                <a:sym typeface="ヒラギノ角ゴ ProN W6"/>
              </a:defRPr>
            </a:pPr>
            <a:r>
              <a:t>#その1：既存の世界</a:t>
            </a:r>
          </a:p>
          <a:p>
            <a:pPr algn="l">
              <a:defRPr>
                <a:solidFill>
                  <a:srgbClr val="000000"/>
                </a:solidFill>
                <a:latin typeface="+mn-lt"/>
                <a:ea typeface="+mn-ea"/>
                <a:cs typeface="+mn-cs"/>
                <a:sym typeface="ヒラギノ角ゴ ProN W6"/>
              </a:defRPr>
            </a:pPr>
            <a:r>
              <a:t>（お客さんの普段の日常生活です）</a:t>
            </a:r>
          </a:p>
        </p:txBody>
      </p:sp>
      <p:sp>
        <p:nvSpPr>
          <p:cNvPr id="432" name="Duis convallis convallis tellus id interdum velit laoreet. Id eu nisl nunc mi ipsum faucibus vitae. Imperdiet sed euismod nisi porta lorem mollis. Maecenas pharetra convallis posuere morbi leo urna. Lectus urna duis convallis convallis tellus id interdum"/>
          <p:cNvSpPr txBox="1"/>
          <p:nvPr/>
        </p:nvSpPr>
        <p:spPr>
          <a:xfrm>
            <a:off x="1231900" y="3084295"/>
            <a:ext cx="7211589" cy="3911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defTabSz="457200">
              <a:lnSpc>
                <a:spcPct val="120000"/>
              </a:lnSpc>
              <a:spcBef>
                <a:spcPts val="1200"/>
              </a:spcBef>
              <a:defRPr>
                <a:latin typeface="ヒラギノ角ゴシック W3"/>
                <a:ea typeface="ヒラギノ角ゴシック W3"/>
                <a:cs typeface="ヒラギノ角ゴシック W3"/>
                <a:sym typeface="ヒラギノ角ゴシック W3"/>
              </a:defRPr>
            </a:pPr>
            <a:r>
              <a:t>Duis convallis convallis tellus id interdum velit laoreet. Id eu nisl nunc mi ipsum faucibus vitae. Imperdiet sed euismod nisi porta lorem mollis. Maecenas pharetra convallis posuere morbi leo urna. Lectus urna duis convallis convallis tellus</a:t>
            </a:r>
            <a:br/>
            <a:r>
              <a:t>id interdum. Leo a diam sollicitudin tempor id</a:t>
            </a:r>
            <a:br/>
            <a:r>
              <a:t>eu nisl nunc mi. Mi sit amet mauris commodo. Vulputate mi sit amet mauris commodo quis. Quis auctor elit sed vulputate. Dictum fusce ut placerat orci nulla pellentesque dignissim enim sit. Purus non enim praesent elementum facilisis leo. Vitae justo eget magna fermentum iaculis eu non diam phasellus. Ornare arcu dui vivamus arcu. </a:t>
            </a:r>
          </a:p>
        </p:txBody>
      </p:sp>
      <p:sp>
        <p:nvSpPr>
          <p:cNvPr id="433" name="小ネタ集"/>
          <p:cNvSpPr txBox="1"/>
          <p:nvPr/>
        </p:nvSpPr>
        <p:spPr>
          <a:xfrm>
            <a:off x="8898429" y="2067081"/>
            <a:ext cx="5421641" cy="406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400">
                <a:solidFill>
                  <a:srgbClr val="000000"/>
                </a:solidFill>
                <a:latin typeface="+mn-lt"/>
                <a:ea typeface="+mn-ea"/>
                <a:cs typeface="+mn-cs"/>
                <a:sym typeface="ヒラギノ角ゴ ProN W6"/>
              </a:defRPr>
            </a:lvl1pPr>
          </a:lstStyle>
          <a:p>
            <a:pPr/>
            <a:r>
              <a:t>小ネタ集</a:t>
            </a:r>
          </a:p>
        </p:txBody>
      </p:sp>
      <p:sp>
        <p:nvSpPr>
          <p:cNvPr id="434" name="Lorem ipsum dolor sit amet, consectetur adipiscing elit, sed do eiusmod tempor incididunt ut labore et dolore magna aliqua. Ut enim ad minim veniam, quis nostrud exercitation ullamco."/>
          <p:cNvSpPr txBox="1"/>
          <p:nvPr/>
        </p:nvSpPr>
        <p:spPr>
          <a:xfrm>
            <a:off x="8975609" y="2643308"/>
            <a:ext cx="2847043" cy="2743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just"/>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 amet, consectetur adipiscing elit, sed do eiusmod tempor incididunt ut labore et dolore magna aliqua. Ut enim ad minim veniam, quis nostrud exercitation ullamco. </a:t>
            </a:r>
            <a:endParaRPr>
              <a:solidFill>
                <a:srgbClr val="5E5E5E"/>
              </a:solidFill>
              <a:latin typeface="ヒラギノ角ゴ ProN W3"/>
              <a:ea typeface="ヒラギノ角ゴ ProN W3"/>
              <a:cs typeface="ヒラギノ角ゴ ProN W3"/>
              <a:sym typeface="ヒラギノ角ゴ ProN W3"/>
            </a:endParaRPr>
          </a:p>
        </p:txBody>
      </p:sp>
      <p:sp>
        <p:nvSpPr>
          <p:cNvPr id="435" name="Lorem ipsum dolor sit amet, consectetur adipiscing elit, sed do eiusmod tempor incididunt ut labore et dolore magna aliqua. Ut enim ad minim veniam, quis nostrud exercitation ullamco."/>
          <p:cNvSpPr txBox="1"/>
          <p:nvPr/>
        </p:nvSpPr>
        <p:spPr>
          <a:xfrm>
            <a:off x="8975609" y="5556336"/>
            <a:ext cx="2847043" cy="2743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just"/>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 amet, consectetur adipiscing elit, sed do eiusmod tempor incididunt ut labore et dolore magna aliqua. Ut enim ad minim veniam, quis nostrud exercitation ullamco. </a:t>
            </a:r>
            <a:endParaRPr>
              <a:solidFill>
                <a:srgbClr val="5E5E5E"/>
              </a:solidFill>
              <a:latin typeface="ヒラギノ角ゴ ProN W3"/>
              <a:ea typeface="ヒラギノ角ゴ ProN W3"/>
              <a:cs typeface="ヒラギノ角ゴ ProN W3"/>
              <a:sym typeface="ヒラギノ角ゴ ProN W3"/>
            </a:endParaRPr>
          </a:p>
        </p:txBody>
      </p:sp>
      <p:sp>
        <p:nvSpPr>
          <p:cNvPr id="436" name="スライド番号"/>
          <p:cNvSpPr txBox="1"/>
          <p:nvPr>
            <p:ph type="sldNum" sz="quarter" idx="4294967295"/>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2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38" name="ブランドストーリーの枠組み"/>
          <p:cNvSpPr txBox="1"/>
          <p:nvPr>
            <p:ph type="title"/>
          </p:nvPr>
        </p:nvSpPr>
        <p:spPr>
          <a:prstGeom prst="rect">
            <a:avLst/>
          </a:prstGeom>
        </p:spPr>
        <p:txBody>
          <a:bodyPr/>
          <a:lstStyle>
            <a:lvl1pPr defTabSz="884304">
              <a:defRPr spc="-61" sz="3059"/>
            </a:lvl1pPr>
          </a:lstStyle>
          <a:p>
            <a:pPr/>
            <a:r>
              <a:t>ブランドストーリーの枠組み</a:t>
            </a:r>
          </a:p>
        </p:txBody>
      </p:sp>
      <p:sp>
        <p:nvSpPr>
          <p:cNvPr id="439" name="四角形"/>
          <p:cNvSpPr/>
          <p:nvPr/>
        </p:nvSpPr>
        <p:spPr>
          <a:xfrm>
            <a:off x="917779" y="1754590"/>
            <a:ext cx="11169242" cy="7224537"/>
          </a:xfrm>
          <a:prstGeom prst="rect">
            <a:avLst/>
          </a:prstGeom>
          <a:solidFill>
            <a:srgbClr val="FFFFFF"/>
          </a:solidFill>
          <a:ln w="12700">
            <a:solidFill>
              <a:srgbClr val="000000"/>
            </a:solidFill>
            <a:miter lim="400000"/>
          </a:ln>
        </p:spPr>
        <p:txBody>
          <a:bodyPr lIns="50800" tIns="50800" rIns="50800" bIns="50800" anchor="ctr"/>
          <a:lstStyle/>
          <a:p>
            <a:pPr defTabSz="584200">
              <a:defRPr sz="2200">
                <a:solidFill>
                  <a:srgbClr val="FFFFFF"/>
                </a:solidFill>
              </a:defRPr>
            </a:pPr>
          </a:p>
        </p:txBody>
      </p:sp>
      <p:sp>
        <p:nvSpPr>
          <p:cNvPr id="440" name="#その2：障害物…"/>
          <p:cNvSpPr txBox="1"/>
          <p:nvPr/>
        </p:nvSpPr>
        <p:spPr>
          <a:xfrm>
            <a:off x="1231900" y="2036376"/>
            <a:ext cx="6975106" cy="762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defRPr sz="2400">
                <a:solidFill>
                  <a:srgbClr val="000000"/>
                </a:solidFill>
                <a:latin typeface="+mn-lt"/>
                <a:ea typeface="+mn-ea"/>
                <a:cs typeface="+mn-cs"/>
                <a:sym typeface="ヒラギノ角ゴ ProN W6"/>
              </a:defRPr>
            </a:pPr>
            <a:r>
              <a:t>#その2：障害物</a:t>
            </a:r>
          </a:p>
          <a:p>
            <a:pPr algn="l">
              <a:defRPr>
                <a:solidFill>
                  <a:srgbClr val="000000"/>
                </a:solidFill>
                <a:latin typeface="+mn-lt"/>
                <a:ea typeface="+mn-ea"/>
                <a:cs typeface="+mn-cs"/>
                <a:sym typeface="ヒラギノ角ゴ ProN W6"/>
              </a:defRPr>
            </a:pPr>
            <a:r>
              <a:t>(彼らが苦労していることで、我々が助けになれることです)</a:t>
            </a:r>
          </a:p>
        </p:txBody>
      </p:sp>
      <p:sp>
        <p:nvSpPr>
          <p:cNvPr id="441" name="Duis convallis convallis tellus id interdum velit laoreet. Id eu nisl nunc mi ipsum faucibus vitae. Imperdiet sed euismod nisi porta lorem mollis. Maecenas pharetra convallis posuere morbi leo urna. Lectus urna duis convallis convallis tellus id interdum"/>
          <p:cNvSpPr txBox="1"/>
          <p:nvPr/>
        </p:nvSpPr>
        <p:spPr>
          <a:xfrm>
            <a:off x="1231900" y="3084295"/>
            <a:ext cx="7211589" cy="3911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defTabSz="457200">
              <a:lnSpc>
                <a:spcPct val="120000"/>
              </a:lnSpc>
              <a:spcBef>
                <a:spcPts val="1200"/>
              </a:spcBef>
              <a:defRPr>
                <a:latin typeface="ヒラギノ角ゴシック W3"/>
                <a:ea typeface="ヒラギノ角ゴシック W3"/>
                <a:cs typeface="ヒラギノ角ゴシック W3"/>
                <a:sym typeface="ヒラギノ角ゴシック W3"/>
              </a:defRPr>
            </a:pPr>
            <a:r>
              <a:t>Duis convallis convallis tellus id interdum velit laoreet. Id eu nisl nunc mi ipsum faucibus vitae. Imperdiet sed euismod nisi porta lorem mollis. Maecenas pharetra convallis posuere morbi leo urna. Lectus urna duis convallis convallis tellus</a:t>
            </a:r>
            <a:br/>
            <a:r>
              <a:t>id interdum. Leo a diam sollicitudin tempor id</a:t>
            </a:r>
            <a:br/>
            <a:r>
              <a:t>eu nisl nunc mi. Mi sit amet mauris commodo. Vulputate mi sit amet mauris commodo quis. Quis auctor elit sed vulputate. Dictum fusce ut placerat orci nulla pellentesque dignissim enim sit. Purus non enim praesent elementum facilisis leo. Vitae justo eget magna fermentum iaculis eu non diam phasellus. Ornare arcu dui vivamus arcu. </a:t>
            </a:r>
          </a:p>
        </p:txBody>
      </p:sp>
      <p:sp>
        <p:nvSpPr>
          <p:cNvPr id="442" name="小ネタ集"/>
          <p:cNvSpPr txBox="1"/>
          <p:nvPr/>
        </p:nvSpPr>
        <p:spPr>
          <a:xfrm>
            <a:off x="8898429" y="2067081"/>
            <a:ext cx="5421641" cy="406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400">
                <a:solidFill>
                  <a:srgbClr val="000000"/>
                </a:solidFill>
                <a:latin typeface="+mn-lt"/>
                <a:ea typeface="+mn-ea"/>
                <a:cs typeface="+mn-cs"/>
                <a:sym typeface="ヒラギノ角ゴ ProN W6"/>
              </a:defRPr>
            </a:lvl1pPr>
          </a:lstStyle>
          <a:p>
            <a:pPr/>
            <a:r>
              <a:t>小ネタ集</a:t>
            </a:r>
          </a:p>
        </p:txBody>
      </p:sp>
      <p:sp>
        <p:nvSpPr>
          <p:cNvPr id="443" name="Lorem ipsum dolor sit amet, consectetur adipiscing elit, sed do eiusmod tempor incididunt ut labore et dolore magna aliqua. Ut enim ad minim veniam, quis nostrud exercitation ullamco."/>
          <p:cNvSpPr txBox="1"/>
          <p:nvPr/>
        </p:nvSpPr>
        <p:spPr>
          <a:xfrm>
            <a:off x="8975609" y="2643308"/>
            <a:ext cx="2847043" cy="2743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just"/>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 amet, consectetur adipiscing elit, sed do eiusmod tempor incididunt ut labore et dolore magna aliqua. Ut enim ad minim veniam, quis nostrud exercitation ullamco. </a:t>
            </a:r>
            <a:endParaRPr>
              <a:solidFill>
                <a:srgbClr val="5E5E5E"/>
              </a:solidFill>
              <a:latin typeface="ヒラギノ角ゴ ProN W3"/>
              <a:ea typeface="ヒラギノ角ゴ ProN W3"/>
              <a:cs typeface="ヒラギノ角ゴ ProN W3"/>
              <a:sym typeface="ヒラギノ角ゴ ProN W3"/>
            </a:endParaRPr>
          </a:p>
        </p:txBody>
      </p:sp>
      <p:sp>
        <p:nvSpPr>
          <p:cNvPr id="444" name="Lorem ipsum dolor sit amet, consectetur adipiscing elit, sed do eiusmod tempor incididunt ut labore et dolore magna aliqua. Ut enim ad minim veniam, quis nostrud exercitation ullamco."/>
          <p:cNvSpPr txBox="1"/>
          <p:nvPr/>
        </p:nvSpPr>
        <p:spPr>
          <a:xfrm>
            <a:off x="8975609" y="5556336"/>
            <a:ext cx="2847043" cy="2743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just"/>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 amet, consectetur adipiscing elit, sed do eiusmod tempor incididunt ut labore et dolore magna aliqua. Ut enim ad minim veniam, quis nostrud exercitation ullamco. </a:t>
            </a:r>
            <a:endParaRPr>
              <a:solidFill>
                <a:srgbClr val="5E5E5E"/>
              </a:solidFill>
              <a:latin typeface="ヒラギノ角ゴ ProN W3"/>
              <a:ea typeface="ヒラギノ角ゴ ProN W3"/>
              <a:cs typeface="ヒラギノ角ゴ ProN W3"/>
              <a:sym typeface="ヒラギノ角ゴ ProN W3"/>
            </a:endParaRPr>
          </a:p>
        </p:txBody>
      </p:sp>
      <p:sp>
        <p:nvSpPr>
          <p:cNvPr id="445" name="スライド番号"/>
          <p:cNvSpPr txBox="1"/>
          <p:nvPr>
            <p:ph type="sldNum" sz="quarter" idx="4294967295"/>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7" name="私たちの目的"/>
          <p:cNvSpPr txBox="1"/>
          <p:nvPr>
            <p:ph type="title"/>
          </p:nvPr>
        </p:nvSpPr>
        <p:spPr>
          <a:prstGeom prst="rect">
            <a:avLst/>
          </a:prstGeom>
        </p:spPr>
        <p:txBody>
          <a:bodyPr/>
          <a:lstStyle/>
          <a:p>
            <a:pPr/>
            <a:r>
              <a:t>私たちの目的</a:t>
            </a:r>
          </a:p>
        </p:txBody>
      </p:sp>
      <p:sp>
        <p:nvSpPr>
          <p:cNvPr id="158" name="四角形"/>
          <p:cNvSpPr/>
          <p:nvPr/>
        </p:nvSpPr>
        <p:spPr>
          <a:xfrm>
            <a:off x="917779" y="1754590"/>
            <a:ext cx="11169242" cy="7224537"/>
          </a:xfrm>
          <a:prstGeom prst="rect">
            <a:avLst/>
          </a:prstGeom>
          <a:solidFill>
            <a:srgbClr val="FFFFFF"/>
          </a:solidFill>
          <a:ln w="12700">
            <a:solidFill>
              <a:srgbClr val="000000"/>
            </a:solidFill>
            <a:miter lim="400000"/>
          </a:ln>
        </p:spPr>
        <p:txBody>
          <a:bodyPr lIns="50800" tIns="50800" rIns="50800" bIns="50800" anchor="ctr"/>
          <a:lstStyle/>
          <a:p>
            <a:pPr defTabSz="584200">
              <a:defRPr sz="2200">
                <a:solidFill>
                  <a:srgbClr val="FFFFFF"/>
                </a:solidFill>
              </a:defRPr>
            </a:pPr>
          </a:p>
        </p:txBody>
      </p:sp>
      <p:sp>
        <p:nvSpPr>
          <p:cNvPr id="159" name="スライド番号"/>
          <p:cNvSpPr txBox="1"/>
          <p:nvPr>
            <p:ph type="sldNum" sz="quarter" idx="4294967295"/>
          </p:nvPr>
        </p:nvSpPr>
        <p:spPr>
          <a:xfrm>
            <a:off x="6387628" y="9234627"/>
            <a:ext cx="222771" cy="2730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60" name="私たちにとって…"/>
          <p:cNvSpPr txBox="1"/>
          <p:nvPr/>
        </p:nvSpPr>
        <p:spPr>
          <a:xfrm>
            <a:off x="1323257" y="2157944"/>
            <a:ext cx="4708229" cy="86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defRPr sz="2400">
                <a:solidFill>
                  <a:srgbClr val="000000"/>
                </a:solidFill>
                <a:latin typeface="+mn-lt"/>
                <a:ea typeface="+mn-ea"/>
                <a:cs typeface="+mn-cs"/>
                <a:sym typeface="ヒラギノ角ゴ ProN W6"/>
              </a:defRPr>
            </a:pPr>
            <a:r>
              <a:t>私たちにとって</a:t>
            </a:r>
          </a:p>
          <a:p>
            <a:pPr algn="l">
              <a:defRPr sz="2400">
                <a:solidFill>
                  <a:srgbClr val="000000"/>
                </a:solidFill>
                <a:latin typeface="+mn-lt"/>
                <a:ea typeface="+mn-ea"/>
                <a:cs typeface="+mn-cs"/>
                <a:sym typeface="ヒラギノ角ゴ ProN W6"/>
              </a:defRPr>
            </a:pPr>
            <a:r>
              <a:t>お客様が意味すること</a:t>
            </a:r>
          </a:p>
        </p:txBody>
      </p:sp>
      <p:sp>
        <p:nvSpPr>
          <p:cNvPr id="161" name="ここにはお客様の重要性についての文章が入り…"/>
          <p:cNvSpPr txBox="1"/>
          <p:nvPr/>
        </p:nvSpPr>
        <p:spPr>
          <a:xfrm>
            <a:off x="4805915" y="2060917"/>
            <a:ext cx="6783309" cy="1778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defRPr sz="24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ここにはお客様の重要性についての文章が入り</a:t>
            </a:r>
            <a:endParaRPr>
              <a:solidFill>
                <a:srgbClr val="5E5E5E"/>
              </a:solidFill>
              <a:latin typeface="ヒラギノ角ゴ ProN W3"/>
              <a:ea typeface="ヒラギノ角ゴ ProN W3"/>
              <a:cs typeface="ヒラギノ角ゴ ProN W3"/>
              <a:sym typeface="ヒラギノ角ゴ ProN W3"/>
            </a:endParaRPr>
          </a:p>
          <a:p>
            <a:pPr algn="l">
              <a:defRPr sz="2400">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ます。ここにはお客様の重要性についての文章が入ります。ここにはお客様の重要性についての文章が入ります。</a:t>
            </a:r>
          </a:p>
        </p:txBody>
      </p:sp>
      <p:sp>
        <p:nvSpPr>
          <p:cNvPr id="162" name="私たち自身よりも…"/>
          <p:cNvSpPr txBox="1"/>
          <p:nvPr/>
        </p:nvSpPr>
        <p:spPr>
          <a:xfrm>
            <a:off x="1323257" y="4536296"/>
            <a:ext cx="4708229" cy="1320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defRPr sz="2400">
                <a:solidFill>
                  <a:srgbClr val="000000"/>
                </a:solidFill>
                <a:latin typeface="+mn-lt"/>
                <a:ea typeface="+mn-ea"/>
                <a:cs typeface="+mn-cs"/>
                <a:sym typeface="ヒラギノ角ゴ ProN W6"/>
              </a:defRPr>
            </a:pPr>
            <a:r>
              <a:t>私たち自身よりも</a:t>
            </a:r>
          </a:p>
          <a:p>
            <a:pPr algn="l">
              <a:defRPr sz="2400">
                <a:solidFill>
                  <a:srgbClr val="000000"/>
                </a:solidFill>
                <a:latin typeface="+mn-lt"/>
                <a:ea typeface="+mn-ea"/>
                <a:cs typeface="+mn-cs"/>
                <a:sym typeface="ヒラギノ角ゴ ProN W6"/>
              </a:defRPr>
            </a:pPr>
            <a:r>
              <a:t>大きな何かを</a:t>
            </a:r>
          </a:p>
          <a:p>
            <a:pPr algn="l">
              <a:defRPr sz="2400">
                <a:solidFill>
                  <a:srgbClr val="000000"/>
                </a:solidFill>
                <a:latin typeface="+mn-lt"/>
                <a:ea typeface="+mn-ea"/>
                <a:cs typeface="+mn-cs"/>
                <a:sym typeface="ヒラギノ角ゴ ProN W6"/>
              </a:defRPr>
            </a:pPr>
            <a:r>
              <a:t>信じています</a:t>
            </a:r>
          </a:p>
        </p:txBody>
      </p:sp>
      <p:sp>
        <p:nvSpPr>
          <p:cNvPr id="163" name="ここには会社の信念や理想についての文章が入ります。ここには会社の信念や理想についての文章が入ります。ここには会社の信念や理想についての文章が入ります。"/>
          <p:cNvSpPr txBox="1"/>
          <p:nvPr/>
        </p:nvSpPr>
        <p:spPr>
          <a:xfrm>
            <a:off x="4805915" y="4477858"/>
            <a:ext cx="6783309" cy="1778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400"/>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ここには会社の信念や理想についての文章が入ります。ここには会社の信念や理想についての文章が入ります。ここには会社の信念や理想についての文章が入ります。</a:t>
            </a:r>
          </a:p>
        </p:txBody>
      </p:sp>
      <p:sp>
        <p:nvSpPr>
          <p:cNvPr id="164" name="なぜ私たちは…"/>
          <p:cNvSpPr txBox="1"/>
          <p:nvPr/>
        </p:nvSpPr>
        <p:spPr>
          <a:xfrm>
            <a:off x="1369417" y="6858802"/>
            <a:ext cx="4708228" cy="86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defRPr sz="2400">
                <a:solidFill>
                  <a:srgbClr val="000000"/>
                </a:solidFill>
                <a:latin typeface="+mn-lt"/>
                <a:ea typeface="+mn-ea"/>
                <a:cs typeface="+mn-cs"/>
                <a:sym typeface="ヒラギノ角ゴ ProN W6"/>
              </a:defRPr>
            </a:pPr>
            <a:r>
              <a:t>なぜ私たちは</a:t>
            </a:r>
          </a:p>
          <a:p>
            <a:pPr algn="l">
              <a:defRPr sz="2400">
                <a:solidFill>
                  <a:srgbClr val="000000"/>
                </a:solidFill>
                <a:latin typeface="+mn-lt"/>
                <a:ea typeface="+mn-ea"/>
                <a:cs typeface="+mn-cs"/>
                <a:sym typeface="ヒラギノ角ゴ ProN W6"/>
              </a:defRPr>
            </a:pPr>
            <a:r>
              <a:t>そう信じるのか</a:t>
            </a:r>
          </a:p>
        </p:txBody>
      </p:sp>
      <p:sp>
        <p:nvSpPr>
          <p:cNvPr id="165" name="ここには会社の信念の理由についての文章が入ります。ここには会社の信念の理由についての文章が入ります。ここには会社の信念の理由についての文章が入ります。"/>
          <p:cNvSpPr txBox="1"/>
          <p:nvPr/>
        </p:nvSpPr>
        <p:spPr>
          <a:xfrm>
            <a:off x="4852075" y="6856242"/>
            <a:ext cx="6783308" cy="1778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400"/>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ここには会社の信念の理由についての文章が入ります。ここには会社の信念の理由についての文章が入ります。ここには会社の信念の理由についての文章が入ります。</a:t>
            </a:r>
          </a:p>
        </p:txBody>
      </p:sp>
    </p:spTree>
  </p:cSld>
  <p:clrMapOvr>
    <a:masterClrMapping/>
  </p:clrMapOvr>
  <p:transition xmlns:p14="http://schemas.microsoft.com/office/powerpoint/2010/main" spd="med" advClick="1"/>
</p:sld>
</file>

<file path=ppt/slides/slide3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47" name="ブランドストーリーの枠組み"/>
          <p:cNvSpPr txBox="1"/>
          <p:nvPr>
            <p:ph type="title"/>
          </p:nvPr>
        </p:nvSpPr>
        <p:spPr>
          <a:prstGeom prst="rect">
            <a:avLst/>
          </a:prstGeom>
        </p:spPr>
        <p:txBody>
          <a:bodyPr/>
          <a:lstStyle>
            <a:lvl1pPr defTabSz="884304">
              <a:defRPr spc="-61" sz="3059"/>
            </a:lvl1pPr>
          </a:lstStyle>
          <a:p>
            <a:pPr/>
            <a:r>
              <a:t>ブランドストーリーの枠組み</a:t>
            </a:r>
          </a:p>
        </p:txBody>
      </p:sp>
      <p:sp>
        <p:nvSpPr>
          <p:cNvPr id="448" name="四角形"/>
          <p:cNvSpPr/>
          <p:nvPr/>
        </p:nvSpPr>
        <p:spPr>
          <a:xfrm>
            <a:off x="917779" y="1754590"/>
            <a:ext cx="11169242" cy="7224537"/>
          </a:xfrm>
          <a:prstGeom prst="rect">
            <a:avLst/>
          </a:prstGeom>
          <a:solidFill>
            <a:srgbClr val="FFFFFF"/>
          </a:solidFill>
          <a:ln w="12700">
            <a:solidFill>
              <a:srgbClr val="000000"/>
            </a:solidFill>
            <a:miter lim="400000"/>
          </a:ln>
        </p:spPr>
        <p:txBody>
          <a:bodyPr lIns="50800" tIns="50800" rIns="50800" bIns="50800" anchor="ctr"/>
          <a:lstStyle/>
          <a:p>
            <a:pPr defTabSz="584200">
              <a:defRPr sz="2200">
                <a:solidFill>
                  <a:srgbClr val="FFFFFF"/>
                </a:solidFill>
              </a:defRPr>
            </a:pPr>
          </a:p>
        </p:txBody>
      </p:sp>
      <p:sp>
        <p:nvSpPr>
          <p:cNvPr id="449" name="#その3：コール・トゥ・アクション…"/>
          <p:cNvSpPr txBox="1"/>
          <p:nvPr/>
        </p:nvSpPr>
        <p:spPr>
          <a:xfrm>
            <a:off x="1231900" y="2036376"/>
            <a:ext cx="6975106" cy="762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defRPr sz="2400">
                <a:solidFill>
                  <a:srgbClr val="000000"/>
                </a:solidFill>
                <a:latin typeface="+mn-lt"/>
                <a:ea typeface="+mn-ea"/>
                <a:cs typeface="+mn-cs"/>
                <a:sym typeface="ヒラギノ角ゴ ProN W6"/>
              </a:defRPr>
            </a:pPr>
            <a:r>
              <a:t>#その3：コール・トゥ・アクション</a:t>
            </a:r>
          </a:p>
          <a:p>
            <a:pPr algn="l">
              <a:defRPr>
                <a:solidFill>
                  <a:srgbClr val="000000"/>
                </a:solidFill>
                <a:latin typeface="+mn-lt"/>
                <a:ea typeface="+mn-ea"/>
                <a:cs typeface="+mn-cs"/>
                <a:sym typeface="ヒラギノ角ゴ ProN W6"/>
              </a:defRPr>
            </a:pPr>
            <a:r>
              <a:t>(お客さんが行動を起こす必要があることを認識させるところです）</a:t>
            </a:r>
          </a:p>
        </p:txBody>
      </p:sp>
      <p:sp>
        <p:nvSpPr>
          <p:cNvPr id="450" name="Duis convallis convallis tellus id interdum velit laoreet. Id eu nisl nunc mi ipsum faucibus vitae. Imperdiet sed euismod nisi porta lorem mollis. Maecenas pharetra convallis posuere morbi leo urna. Lectus urna duis convallis convallis tellus id interdum"/>
          <p:cNvSpPr txBox="1"/>
          <p:nvPr/>
        </p:nvSpPr>
        <p:spPr>
          <a:xfrm>
            <a:off x="1231900" y="3084295"/>
            <a:ext cx="7211589" cy="3911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defTabSz="457200">
              <a:lnSpc>
                <a:spcPct val="120000"/>
              </a:lnSpc>
              <a:spcBef>
                <a:spcPts val="1200"/>
              </a:spcBef>
              <a:defRPr>
                <a:latin typeface="ヒラギノ角ゴシック W3"/>
                <a:ea typeface="ヒラギノ角ゴシック W3"/>
                <a:cs typeface="ヒラギノ角ゴシック W3"/>
                <a:sym typeface="ヒラギノ角ゴシック W3"/>
              </a:defRPr>
            </a:pPr>
            <a:r>
              <a:t>Duis convallis convallis tellus id interdum velit laoreet. Id eu nisl nunc mi ipsum faucibus vitae. Imperdiet sed euismod nisi porta lorem mollis. Maecenas pharetra convallis posuere morbi leo urna. Lectus urna duis convallis convallis tellus</a:t>
            </a:r>
            <a:br/>
            <a:r>
              <a:t>id interdum. Leo a diam sollicitudin tempor id</a:t>
            </a:r>
            <a:br/>
            <a:r>
              <a:t>eu nisl nunc mi. Mi sit amet mauris commodo. Vulputate mi sit amet mauris commodo quis. Quis auctor elit sed vulputate. Dictum fusce ut placerat orci nulla pellentesque dignissim enim sit. Purus non enim praesent elementum facilisis leo. Vitae justo eget magna fermentum iaculis eu non diam phasellus. Ornare arcu dui vivamus arcu. </a:t>
            </a:r>
          </a:p>
        </p:txBody>
      </p:sp>
      <p:sp>
        <p:nvSpPr>
          <p:cNvPr id="451" name="小ネタ集"/>
          <p:cNvSpPr txBox="1"/>
          <p:nvPr/>
        </p:nvSpPr>
        <p:spPr>
          <a:xfrm>
            <a:off x="8898429" y="2067081"/>
            <a:ext cx="5421641" cy="406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400">
                <a:solidFill>
                  <a:srgbClr val="000000"/>
                </a:solidFill>
                <a:latin typeface="+mn-lt"/>
                <a:ea typeface="+mn-ea"/>
                <a:cs typeface="+mn-cs"/>
                <a:sym typeface="ヒラギノ角ゴ ProN W6"/>
              </a:defRPr>
            </a:lvl1pPr>
          </a:lstStyle>
          <a:p>
            <a:pPr/>
            <a:r>
              <a:t>小ネタ集</a:t>
            </a:r>
          </a:p>
        </p:txBody>
      </p:sp>
      <p:sp>
        <p:nvSpPr>
          <p:cNvPr id="452" name="Lorem ipsum dolor sit amet, consectetur adipiscing elit, sed do eiusmod tempor incididunt ut labore et dolore magna aliqua. Ut enim ad minim veniam, quis nostrud exercitation ullamco."/>
          <p:cNvSpPr txBox="1"/>
          <p:nvPr/>
        </p:nvSpPr>
        <p:spPr>
          <a:xfrm>
            <a:off x="8975609" y="2643308"/>
            <a:ext cx="2847043" cy="2743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just"/>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 amet, consectetur adipiscing elit, sed do eiusmod tempor incididunt ut labore et dolore magna aliqua. Ut enim ad minim veniam, quis nostrud exercitation ullamco. </a:t>
            </a:r>
            <a:endParaRPr>
              <a:solidFill>
                <a:srgbClr val="5E5E5E"/>
              </a:solidFill>
              <a:latin typeface="ヒラギノ角ゴ ProN W3"/>
              <a:ea typeface="ヒラギノ角ゴ ProN W3"/>
              <a:cs typeface="ヒラギノ角ゴ ProN W3"/>
              <a:sym typeface="ヒラギノ角ゴ ProN W3"/>
            </a:endParaRPr>
          </a:p>
        </p:txBody>
      </p:sp>
      <p:sp>
        <p:nvSpPr>
          <p:cNvPr id="453" name="Lorem ipsum dolor sit amet, consectetur adipiscing elit, sed do eiusmod tempor incididunt ut labore et dolore magna aliqua. Ut enim ad minim veniam, quis nostrud exercitation ullamco."/>
          <p:cNvSpPr txBox="1"/>
          <p:nvPr/>
        </p:nvSpPr>
        <p:spPr>
          <a:xfrm>
            <a:off x="8975609" y="5556336"/>
            <a:ext cx="2847043" cy="2743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just"/>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 amet, consectetur adipiscing elit, sed do eiusmod tempor incididunt ut labore et dolore magna aliqua. Ut enim ad minim veniam, quis nostrud exercitation ullamco. </a:t>
            </a:r>
            <a:endParaRPr>
              <a:solidFill>
                <a:srgbClr val="5E5E5E"/>
              </a:solidFill>
              <a:latin typeface="ヒラギノ角ゴ ProN W3"/>
              <a:ea typeface="ヒラギノ角ゴ ProN W3"/>
              <a:cs typeface="ヒラギノ角ゴ ProN W3"/>
              <a:sym typeface="ヒラギノ角ゴ ProN W3"/>
            </a:endParaRPr>
          </a:p>
        </p:txBody>
      </p:sp>
      <p:sp>
        <p:nvSpPr>
          <p:cNvPr id="454" name="スライド番号"/>
          <p:cNvSpPr txBox="1"/>
          <p:nvPr>
            <p:ph type="sldNum" sz="quarter" idx="4294967295"/>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3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6" name="ブランドストーリーの枠組み"/>
          <p:cNvSpPr txBox="1"/>
          <p:nvPr>
            <p:ph type="title"/>
          </p:nvPr>
        </p:nvSpPr>
        <p:spPr>
          <a:prstGeom prst="rect">
            <a:avLst/>
          </a:prstGeom>
        </p:spPr>
        <p:txBody>
          <a:bodyPr/>
          <a:lstStyle>
            <a:lvl1pPr defTabSz="884304">
              <a:defRPr spc="-61" sz="3059"/>
            </a:lvl1pPr>
          </a:lstStyle>
          <a:p>
            <a:pPr/>
            <a:r>
              <a:t>ブランドストーリーの枠組み</a:t>
            </a:r>
          </a:p>
        </p:txBody>
      </p:sp>
      <p:sp>
        <p:nvSpPr>
          <p:cNvPr id="457" name="四角形"/>
          <p:cNvSpPr/>
          <p:nvPr/>
        </p:nvSpPr>
        <p:spPr>
          <a:xfrm>
            <a:off x="917779" y="1754590"/>
            <a:ext cx="11169242" cy="7224537"/>
          </a:xfrm>
          <a:prstGeom prst="rect">
            <a:avLst/>
          </a:prstGeom>
          <a:solidFill>
            <a:srgbClr val="FFFFFF"/>
          </a:solidFill>
          <a:ln w="12700">
            <a:solidFill>
              <a:srgbClr val="000000"/>
            </a:solidFill>
            <a:miter lim="400000"/>
          </a:ln>
        </p:spPr>
        <p:txBody>
          <a:bodyPr lIns="50800" tIns="50800" rIns="50800" bIns="50800" anchor="ctr"/>
          <a:lstStyle/>
          <a:p>
            <a:pPr defTabSz="584200">
              <a:defRPr sz="2200">
                <a:solidFill>
                  <a:srgbClr val="FFFFFF"/>
                </a:solidFill>
              </a:defRPr>
            </a:pPr>
          </a:p>
        </p:txBody>
      </p:sp>
      <p:sp>
        <p:nvSpPr>
          <p:cNvPr id="458" name="#その4：私たちと会う…"/>
          <p:cNvSpPr txBox="1"/>
          <p:nvPr/>
        </p:nvSpPr>
        <p:spPr>
          <a:xfrm>
            <a:off x="1231900" y="2023512"/>
            <a:ext cx="6975106" cy="762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defRPr sz="2400">
                <a:solidFill>
                  <a:srgbClr val="000000"/>
                </a:solidFill>
                <a:latin typeface="+mn-lt"/>
                <a:ea typeface="+mn-ea"/>
                <a:cs typeface="+mn-cs"/>
                <a:sym typeface="ヒラギノ角ゴ ProN W6"/>
              </a:defRPr>
            </a:pPr>
            <a:r>
              <a:t>#その4：私たちと会う</a:t>
            </a:r>
          </a:p>
          <a:p>
            <a:pPr algn="l">
              <a:defRPr>
                <a:solidFill>
                  <a:srgbClr val="000000"/>
                </a:solidFill>
                <a:latin typeface="+mn-lt"/>
                <a:ea typeface="+mn-ea"/>
                <a:cs typeface="+mn-cs"/>
                <a:sym typeface="ヒラギノ角ゴ ProN W6"/>
              </a:defRPr>
            </a:pPr>
            <a:r>
              <a:t>(問題解決のための最適な方法を学ぶところです）</a:t>
            </a:r>
          </a:p>
        </p:txBody>
      </p:sp>
      <p:sp>
        <p:nvSpPr>
          <p:cNvPr id="459" name="Duis convallis convallis tellus id interdum velit laoreet. Id eu nisl nunc mi ipsum faucibus vitae. Imperdiet sed euismod nisi porta lorem mollis. Maecenas pharetra convallis posuere morbi leo urna. Lectus urna duis convallis convallis tellus id interdum"/>
          <p:cNvSpPr txBox="1"/>
          <p:nvPr/>
        </p:nvSpPr>
        <p:spPr>
          <a:xfrm>
            <a:off x="1231900" y="3084295"/>
            <a:ext cx="7211589" cy="3911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defTabSz="457200">
              <a:lnSpc>
                <a:spcPct val="120000"/>
              </a:lnSpc>
              <a:spcBef>
                <a:spcPts val="1200"/>
              </a:spcBef>
              <a:defRPr>
                <a:latin typeface="ヒラギノ角ゴシック W3"/>
                <a:ea typeface="ヒラギノ角ゴシック W3"/>
                <a:cs typeface="ヒラギノ角ゴシック W3"/>
                <a:sym typeface="ヒラギノ角ゴシック W3"/>
              </a:defRPr>
            </a:pPr>
            <a:r>
              <a:t>Duis convallis convallis tellus id interdum velit laoreet. Id eu nisl nunc mi ipsum faucibus vitae. Imperdiet sed euismod nisi porta lorem mollis. Maecenas pharetra convallis posuere morbi leo urna. Lectus urna duis convallis convallis tellus</a:t>
            </a:r>
            <a:br/>
            <a:r>
              <a:t>id interdum. Leo a diam sollicitudin tempor id</a:t>
            </a:r>
            <a:br/>
            <a:r>
              <a:t>eu nisl nunc mi. Mi sit amet mauris commodo. Vulputate mi sit amet mauris commodo quis. Quis auctor elit sed vulputate. Dictum fusce ut placerat orci nulla pellentesque dignissim enim sit. Purus non enim praesent elementum facilisis leo. Vitae justo eget magna fermentum iaculis eu non diam phasellus. Ornare arcu dui vivamus arcu. </a:t>
            </a:r>
          </a:p>
        </p:txBody>
      </p:sp>
      <p:sp>
        <p:nvSpPr>
          <p:cNvPr id="460" name="小ネタ集"/>
          <p:cNvSpPr txBox="1"/>
          <p:nvPr/>
        </p:nvSpPr>
        <p:spPr>
          <a:xfrm>
            <a:off x="8898429" y="2067081"/>
            <a:ext cx="5421641" cy="406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400">
                <a:solidFill>
                  <a:srgbClr val="000000"/>
                </a:solidFill>
                <a:latin typeface="+mn-lt"/>
                <a:ea typeface="+mn-ea"/>
                <a:cs typeface="+mn-cs"/>
                <a:sym typeface="ヒラギノ角ゴ ProN W6"/>
              </a:defRPr>
            </a:lvl1pPr>
          </a:lstStyle>
          <a:p>
            <a:pPr/>
            <a:r>
              <a:t>小ネタ集</a:t>
            </a:r>
          </a:p>
        </p:txBody>
      </p:sp>
      <p:sp>
        <p:nvSpPr>
          <p:cNvPr id="461" name="Lorem ipsum dolor sit amet, consectetur adipiscing elit, sed do eiusmod tempor incididunt ut labore et dolore magna aliqua. Ut enim ad minim veniam, quis nostrud exercitation ullamco."/>
          <p:cNvSpPr txBox="1"/>
          <p:nvPr/>
        </p:nvSpPr>
        <p:spPr>
          <a:xfrm>
            <a:off x="8975609" y="2643308"/>
            <a:ext cx="2847043" cy="2743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just"/>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 amet, consectetur adipiscing elit, sed do eiusmod tempor incididunt ut labore et dolore magna aliqua. Ut enim ad minim veniam, quis nostrud exercitation ullamco. </a:t>
            </a:r>
            <a:endParaRPr>
              <a:solidFill>
                <a:srgbClr val="5E5E5E"/>
              </a:solidFill>
              <a:latin typeface="ヒラギノ角ゴ ProN W3"/>
              <a:ea typeface="ヒラギノ角ゴ ProN W3"/>
              <a:cs typeface="ヒラギノ角ゴ ProN W3"/>
              <a:sym typeface="ヒラギノ角ゴ ProN W3"/>
            </a:endParaRPr>
          </a:p>
        </p:txBody>
      </p:sp>
      <p:sp>
        <p:nvSpPr>
          <p:cNvPr id="462" name="Lorem ipsum dolor sit amet, consectetur adipiscing elit, sed do eiusmod tempor incididunt ut labore et dolore magna aliqua. Ut enim ad minim veniam, quis nostrud exercitation ullamco."/>
          <p:cNvSpPr txBox="1"/>
          <p:nvPr/>
        </p:nvSpPr>
        <p:spPr>
          <a:xfrm>
            <a:off x="8975609" y="5556336"/>
            <a:ext cx="2847043" cy="2743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just"/>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 amet, consectetur adipiscing elit, sed do eiusmod tempor incididunt ut labore et dolore magna aliqua. Ut enim ad minim veniam, quis nostrud exercitation ullamco. </a:t>
            </a:r>
            <a:endParaRPr>
              <a:solidFill>
                <a:srgbClr val="5E5E5E"/>
              </a:solidFill>
              <a:latin typeface="ヒラギノ角ゴ ProN W3"/>
              <a:ea typeface="ヒラギノ角ゴ ProN W3"/>
              <a:cs typeface="ヒラギノ角ゴ ProN W3"/>
              <a:sym typeface="ヒラギノ角ゴ ProN W3"/>
            </a:endParaRPr>
          </a:p>
        </p:txBody>
      </p:sp>
      <p:sp>
        <p:nvSpPr>
          <p:cNvPr id="463" name="スライド番号"/>
          <p:cNvSpPr txBox="1"/>
          <p:nvPr>
            <p:ph type="sldNum" sz="quarter" idx="4294967295"/>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3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65" name="ブランドストーリーの枠組み"/>
          <p:cNvSpPr txBox="1"/>
          <p:nvPr>
            <p:ph type="title"/>
          </p:nvPr>
        </p:nvSpPr>
        <p:spPr>
          <a:prstGeom prst="rect">
            <a:avLst/>
          </a:prstGeom>
        </p:spPr>
        <p:txBody>
          <a:bodyPr/>
          <a:lstStyle>
            <a:lvl1pPr defTabSz="884304">
              <a:defRPr spc="-61" sz="3059"/>
            </a:lvl1pPr>
          </a:lstStyle>
          <a:p>
            <a:pPr/>
            <a:r>
              <a:t>ブランドストーリーの枠組み</a:t>
            </a:r>
          </a:p>
        </p:txBody>
      </p:sp>
      <p:sp>
        <p:nvSpPr>
          <p:cNvPr id="466" name="四角形"/>
          <p:cNvSpPr/>
          <p:nvPr/>
        </p:nvSpPr>
        <p:spPr>
          <a:xfrm>
            <a:off x="917779" y="1754590"/>
            <a:ext cx="11169242" cy="7224537"/>
          </a:xfrm>
          <a:prstGeom prst="rect">
            <a:avLst/>
          </a:prstGeom>
          <a:solidFill>
            <a:srgbClr val="FFFFFF"/>
          </a:solidFill>
          <a:ln w="12700">
            <a:solidFill>
              <a:srgbClr val="000000"/>
            </a:solidFill>
            <a:miter lim="400000"/>
          </a:ln>
        </p:spPr>
        <p:txBody>
          <a:bodyPr lIns="50800" tIns="50800" rIns="50800" bIns="50800" anchor="ctr"/>
          <a:lstStyle/>
          <a:p>
            <a:pPr defTabSz="584200">
              <a:defRPr sz="2200">
                <a:solidFill>
                  <a:srgbClr val="FFFFFF"/>
                </a:solidFill>
              </a:defRPr>
            </a:pPr>
          </a:p>
        </p:txBody>
      </p:sp>
      <p:sp>
        <p:nvSpPr>
          <p:cNvPr id="467" name="#その5：課題…"/>
          <p:cNvSpPr txBox="1"/>
          <p:nvPr/>
        </p:nvSpPr>
        <p:spPr>
          <a:xfrm>
            <a:off x="1231900" y="2023512"/>
            <a:ext cx="6975106" cy="1066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defRPr sz="2400">
                <a:solidFill>
                  <a:srgbClr val="000000"/>
                </a:solidFill>
                <a:latin typeface="+mn-lt"/>
                <a:ea typeface="+mn-ea"/>
                <a:cs typeface="+mn-cs"/>
                <a:sym typeface="ヒラギノ角ゴ ProN W6"/>
              </a:defRPr>
            </a:pPr>
            <a:r>
              <a:t>#その5：課題</a:t>
            </a:r>
          </a:p>
          <a:p>
            <a:pPr algn="l">
              <a:defRPr>
                <a:solidFill>
                  <a:srgbClr val="000000"/>
                </a:solidFill>
                <a:latin typeface="+mn-lt"/>
                <a:ea typeface="+mn-ea"/>
                <a:cs typeface="+mn-cs"/>
                <a:sym typeface="ヒラギノ角ゴ ProN W6"/>
              </a:defRPr>
            </a:pPr>
            <a:r>
              <a:t>(お客さんが行動を起こすことを約束するところであり、お客さんの恐れや弱点が表面化するところでもあります）</a:t>
            </a:r>
          </a:p>
        </p:txBody>
      </p:sp>
      <p:sp>
        <p:nvSpPr>
          <p:cNvPr id="468" name="Duis convallis convallis tellus id interdum velit laoreet. Id eu nisl nunc mi ipsum faucibus vitae. Imperdiet sed euismod nisi porta lorem mollis. Maecenas pharetra convallis posuere morbi leo urna. Lectus urna duis convallis convallis tellus id interdum"/>
          <p:cNvSpPr txBox="1"/>
          <p:nvPr/>
        </p:nvSpPr>
        <p:spPr>
          <a:xfrm>
            <a:off x="1231900" y="3277245"/>
            <a:ext cx="7211589" cy="3911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defTabSz="457200">
              <a:lnSpc>
                <a:spcPct val="120000"/>
              </a:lnSpc>
              <a:spcBef>
                <a:spcPts val="1200"/>
              </a:spcBef>
              <a:defRPr>
                <a:latin typeface="ヒラギノ角ゴシック W3"/>
                <a:ea typeface="ヒラギノ角ゴシック W3"/>
                <a:cs typeface="ヒラギノ角ゴシック W3"/>
                <a:sym typeface="ヒラギノ角ゴシック W3"/>
              </a:defRPr>
            </a:pPr>
            <a:r>
              <a:t>Duis convallis convallis tellus id interdum velit laoreet. Id eu nisl nunc mi ipsum faucibus vitae. Imperdiet sed euismod nisi porta lorem mollis. Maecenas pharetra convallis posuere morbi leo urna. Lectus urna duis convallis convallis tellus</a:t>
            </a:r>
            <a:br/>
            <a:r>
              <a:t>id interdum. Leo a diam sollicitudin tempor id</a:t>
            </a:r>
            <a:br/>
            <a:r>
              <a:t>eu nisl nunc mi. Mi sit amet mauris commodo. Vulputate mi sit amet mauris commodo quis. Quis auctor elit sed vulputate. Dictum fusce ut placerat orci nulla pellentesque dignissim enim sit. Purus non enim praesent elementum facilisis leo. Vitae justo eget magna fermentum iaculis eu non diam phasellus. Ornare arcu dui vivamus arcu. </a:t>
            </a:r>
          </a:p>
        </p:txBody>
      </p:sp>
      <p:sp>
        <p:nvSpPr>
          <p:cNvPr id="469" name="小ネタ集"/>
          <p:cNvSpPr txBox="1"/>
          <p:nvPr/>
        </p:nvSpPr>
        <p:spPr>
          <a:xfrm>
            <a:off x="8898429" y="2067081"/>
            <a:ext cx="5421641" cy="406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400">
                <a:solidFill>
                  <a:srgbClr val="000000"/>
                </a:solidFill>
                <a:latin typeface="+mn-lt"/>
                <a:ea typeface="+mn-ea"/>
                <a:cs typeface="+mn-cs"/>
                <a:sym typeface="ヒラギノ角ゴ ProN W6"/>
              </a:defRPr>
            </a:lvl1pPr>
          </a:lstStyle>
          <a:p>
            <a:pPr/>
            <a:r>
              <a:t>小ネタ集</a:t>
            </a:r>
          </a:p>
        </p:txBody>
      </p:sp>
      <p:sp>
        <p:nvSpPr>
          <p:cNvPr id="470" name="Lorem ipsum dolor sit amet, consectetur adipiscing elit, sed do eiusmod tempor incididunt ut labore et dolore magna aliqua. Ut enim ad minim veniam, quis nostrud exercitation ullamco."/>
          <p:cNvSpPr txBox="1"/>
          <p:nvPr/>
        </p:nvSpPr>
        <p:spPr>
          <a:xfrm>
            <a:off x="8975609" y="2643308"/>
            <a:ext cx="2847043" cy="2743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just"/>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 amet, consectetur adipiscing elit, sed do eiusmod tempor incididunt ut labore et dolore magna aliqua. Ut enim ad minim veniam, quis nostrud exercitation ullamco. </a:t>
            </a:r>
            <a:endParaRPr>
              <a:solidFill>
                <a:srgbClr val="5E5E5E"/>
              </a:solidFill>
              <a:latin typeface="ヒラギノ角ゴ ProN W3"/>
              <a:ea typeface="ヒラギノ角ゴ ProN W3"/>
              <a:cs typeface="ヒラギノ角ゴ ProN W3"/>
              <a:sym typeface="ヒラギノ角ゴ ProN W3"/>
            </a:endParaRPr>
          </a:p>
        </p:txBody>
      </p:sp>
      <p:sp>
        <p:nvSpPr>
          <p:cNvPr id="471" name="Lorem ipsum dolor sit amet, consectetur adipiscing elit, sed do eiusmod tempor incididunt ut labore et dolore magna aliqua. Ut enim ad minim veniam, quis nostrud exercitation ullamco."/>
          <p:cNvSpPr txBox="1"/>
          <p:nvPr/>
        </p:nvSpPr>
        <p:spPr>
          <a:xfrm>
            <a:off x="8975609" y="5556336"/>
            <a:ext cx="2847043" cy="2743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just"/>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 amet, consectetur adipiscing elit, sed do eiusmod tempor incididunt ut labore et dolore magna aliqua. Ut enim ad minim veniam, quis nostrud exercitation ullamco. </a:t>
            </a:r>
            <a:endParaRPr>
              <a:solidFill>
                <a:srgbClr val="5E5E5E"/>
              </a:solidFill>
              <a:latin typeface="ヒラギノ角ゴ ProN W3"/>
              <a:ea typeface="ヒラギノ角ゴ ProN W3"/>
              <a:cs typeface="ヒラギノ角ゴ ProN W3"/>
              <a:sym typeface="ヒラギノ角ゴ ProN W3"/>
            </a:endParaRPr>
          </a:p>
        </p:txBody>
      </p:sp>
      <p:sp>
        <p:nvSpPr>
          <p:cNvPr id="472" name="スライド番号"/>
          <p:cNvSpPr txBox="1"/>
          <p:nvPr>
            <p:ph type="sldNum" sz="quarter" idx="4294967295"/>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3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74" name="ブランドストーリーの枠組み"/>
          <p:cNvSpPr txBox="1"/>
          <p:nvPr>
            <p:ph type="title"/>
          </p:nvPr>
        </p:nvSpPr>
        <p:spPr>
          <a:prstGeom prst="rect">
            <a:avLst/>
          </a:prstGeom>
        </p:spPr>
        <p:txBody>
          <a:bodyPr/>
          <a:lstStyle>
            <a:lvl1pPr defTabSz="884304">
              <a:defRPr spc="-61" sz="3059"/>
            </a:lvl1pPr>
          </a:lstStyle>
          <a:p>
            <a:pPr/>
            <a:r>
              <a:t>ブランドストーリーの枠組み</a:t>
            </a:r>
          </a:p>
        </p:txBody>
      </p:sp>
      <p:sp>
        <p:nvSpPr>
          <p:cNvPr id="475" name="四角形"/>
          <p:cNvSpPr/>
          <p:nvPr/>
        </p:nvSpPr>
        <p:spPr>
          <a:xfrm>
            <a:off x="917779" y="1754590"/>
            <a:ext cx="11169242" cy="7224537"/>
          </a:xfrm>
          <a:prstGeom prst="rect">
            <a:avLst/>
          </a:prstGeom>
          <a:solidFill>
            <a:srgbClr val="FFFFFF"/>
          </a:solidFill>
          <a:ln w="12700">
            <a:solidFill>
              <a:srgbClr val="000000"/>
            </a:solidFill>
            <a:miter lim="400000"/>
          </a:ln>
        </p:spPr>
        <p:txBody>
          <a:bodyPr lIns="50800" tIns="50800" rIns="50800" bIns="50800" anchor="ctr"/>
          <a:lstStyle/>
          <a:p>
            <a:pPr defTabSz="584200">
              <a:defRPr sz="2200">
                <a:solidFill>
                  <a:srgbClr val="FFFFFF"/>
                </a:solidFill>
              </a:defRPr>
            </a:pPr>
          </a:p>
        </p:txBody>
      </p:sp>
      <p:sp>
        <p:nvSpPr>
          <p:cNvPr id="476" name="#その6：変身…"/>
          <p:cNvSpPr txBox="1"/>
          <p:nvPr/>
        </p:nvSpPr>
        <p:spPr>
          <a:xfrm>
            <a:off x="1231900" y="2023512"/>
            <a:ext cx="6975106" cy="762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defRPr sz="2400">
                <a:solidFill>
                  <a:srgbClr val="000000"/>
                </a:solidFill>
                <a:latin typeface="+mn-lt"/>
                <a:ea typeface="+mn-ea"/>
                <a:cs typeface="+mn-cs"/>
                <a:sym typeface="ヒラギノ角ゴ ProN W6"/>
              </a:defRPr>
            </a:pPr>
            <a:r>
              <a:t>#その6：変身 </a:t>
            </a:r>
          </a:p>
          <a:p>
            <a:pPr algn="l">
              <a:defRPr>
                <a:solidFill>
                  <a:srgbClr val="000000"/>
                </a:solidFill>
                <a:latin typeface="+mn-lt"/>
                <a:ea typeface="+mn-ea"/>
                <a:cs typeface="+mn-cs"/>
                <a:sym typeface="ヒラギノ角ゴ ProN W6"/>
              </a:defRPr>
            </a:pPr>
            <a:r>
              <a:t>(ニーズが満たされ、問題が克服され、願望が実現されるところです）</a:t>
            </a:r>
          </a:p>
        </p:txBody>
      </p:sp>
      <p:sp>
        <p:nvSpPr>
          <p:cNvPr id="477" name="Duis convallis convallis tellus id interdum velit laoreet. Id eu nisl nunc mi ipsum faucibus vitae. Imperdiet sed euismod nisi porta lorem mollis. Maecenas pharetra convallis posuere morbi leo urna. Lectus urna duis convallis convallis tellus id interdum"/>
          <p:cNvSpPr txBox="1"/>
          <p:nvPr/>
        </p:nvSpPr>
        <p:spPr>
          <a:xfrm>
            <a:off x="1231900" y="3277245"/>
            <a:ext cx="7211589" cy="3911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defTabSz="457200">
              <a:lnSpc>
                <a:spcPct val="120000"/>
              </a:lnSpc>
              <a:spcBef>
                <a:spcPts val="1200"/>
              </a:spcBef>
              <a:defRPr>
                <a:latin typeface="ヒラギノ角ゴシック W3"/>
                <a:ea typeface="ヒラギノ角ゴシック W3"/>
                <a:cs typeface="ヒラギノ角ゴシック W3"/>
                <a:sym typeface="ヒラギノ角ゴシック W3"/>
              </a:defRPr>
            </a:pPr>
            <a:r>
              <a:t>Duis convallis convallis tellus id interdum velit laoreet. Id eu nisl nunc mi ipsum faucibus vitae. Imperdiet sed euismod nisi porta lorem mollis. Maecenas pharetra convallis posuere morbi leo urna. Lectus urna duis convallis convallis tellus</a:t>
            </a:r>
            <a:br/>
            <a:r>
              <a:t>id interdum. Leo a diam sollicitudin tempor id</a:t>
            </a:r>
            <a:br/>
            <a:r>
              <a:t>eu nisl nunc mi. Mi sit amet mauris commodo. Vulputate mi sit amet mauris commodo quis. Quis auctor elit sed vulputate. Dictum fusce ut placerat orci nulla pellentesque dignissim enim sit. Purus non enim praesent elementum facilisis leo. Vitae justo eget magna fermentum iaculis eu non diam phasellus. Ornare arcu dui vivamus arcu. </a:t>
            </a:r>
          </a:p>
        </p:txBody>
      </p:sp>
      <p:sp>
        <p:nvSpPr>
          <p:cNvPr id="478" name="小ネタ集"/>
          <p:cNvSpPr txBox="1"/>
          <p:nvPr/>
        </p:nvSpPr>
        <p:spPr>
          <a:xfrm>
            <a:off x="8898429" y="2067081"/>
            <a:ext cx="5421641" cy="406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400">
                <a:solidFill>
                  <a:srgbClr val="000000"/>
                </a:solidFill>
                <a:latin typeface="+mn-lt"/>
                <a:ea typeface="+mn-ea"/>
                <a:cs typeface="+mn-cs"/>
                <a:sym typeface="ヒラギノ角ゴ ProN W6"/>
              </a:defRPr>
            </a:lvl1pPr>
          </a:lstStyle>
          <a:p>
            <a:pPr/>
            <a:r>
              <a:t>小ネタ集</a:t>
            </a:r>
          </a:p>
        </p:txBody>
      </p:sp>
      <p:sp>
        <p:nvSpPr>
          <p:cNvPr id="479" name="Lorem ipsum dolor sit amet, consectetur adipiscing elit, sed do eiusmod tempor incididunt ut labore et dolore magna aliqua. Ut enim ad minim veniam, quis nostrud exercitation ullamco."/>
          <p:cNvSpPr txBox="1"/>
          <p:nvPr/>
        </p:nvSpPr>
        <p:spPr>
          <a:xfrm>
            <a:off x="8975609" y="2643308"/>
            <a:ext cx="2847043" cy="2743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just"/>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 amet, consectetur adipiscing elit, sed do eiusmod tempor incididunt ut labore et dolore magna aliqua. Ut enim ad minim veniam, quis nostrud exercitation ullamco. </a:t>
            </a:r>
            <a:endParaRPr>
              <a:solidFill>
                <a:srgbClr val="5E5E5E"/>
              </a:solidFill>
              <a:latin typeface="ヒラギノ角ゴ ProN W3"/>
              <a:ea typeface="ヒラギノ角ゴ ProN W3"/>
              <a:cs typeface="ヒラギノ角ゴ ProN W3"/>
              <a:sym typeface="ヒラギノ角ゴ ProN W3"/>
            </a:endParaRPr>
          </a:p>
        </p:txBody>
      </p:sp>
      <p:sp>
        <p:nvSpPr>
          <p:cNvPr id="480" name="Lorem ipsum dolor sit amet, consectetur adipiscing elit, sed do eiusmod tempor incididunt ut labore et dolore magna aliqua. Ut enim ad minim veniam, quis nostrud exercitation ullamco."/>
          <p:cNvSpPr txBox="1"/>
          <p:nvPr/>
        </p:nvSpPr>
        <p:spPr>
          <a:xfrm>
            <a:off x="8975609" y="5556336"/>
            <a:ext cx="2847043" cy="2743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just"/>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 amet, consectetur adipiscing elit, sed do eiusmod tempor incididunt ut labore et dolore magna aliqua. Ut enim ad minim veniam, quis nostrud exercitation ullamco. </a:t>
            </a:r>
            <a:endParaRPr>
              <a:solidFill>
                <a:srgbClr val="5E5E5E"/>
              </a:solidFill>
              <a:latin typeface="ヒラギノ角ゴ ProN W3"/>
              <a:ea typeface="ヒラギノ角ゴ ProN W3"/>
              <a:cs typeface="ヒラギノ角ゴ ProN W3"/>
              <a:sym typeface="ヒラギノ角ゴ ProN W3"/>
            </a:endParaRPr>
          </a:p>
        </p:txBody>
      </p:sp>
      <p:sp>
        <p:nvSpPr>
          <p:cNvPr id="481" name="スライド番号"/>
          <p:cNvSpPr txBox="1"/>
          <p:nvPr>
            <p:ph type="sldNum" sz="quarter" idx="4294967295"/>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3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83" name="ブランドストーリーの枠組み"/>
          <p:cNvSpPr txBox="1"/>
          <p:nvPr>
            <p:ph type="title"/>
          </p:nvPr>
        </p:nvSpPr>
        <p:spPr>
          <a:prstGeom prst="rect">
            <a:avLst/>
          </a:prstGeom>
        </p:spPr>
        <p:txBody>
          <a:bodyPr/>
          <a:lstStyle>
            <a:lvl1pPr defTabSz="884304">
              <a:defRPr spc="-61" sz="3059"/>
            </a:lvl1pPr>
          </a:lstStyle>
          <a:p>
            <a:pPr/>
            <a:r>
              <a:t>ブランドストーリーの枠組み</a:t>
            </a:r>
          </a:p>
        </p:txBody>
      </p:sp>
      <p:sp>
        <p:nvSpPr>
          <p:cNvPr id="484" name="四角形"/>
          <p:cNvSpPr/>
          <p:nvPr/>
        </p:nvSpPr>
        <p:spPr>
          <a:xfrm>
            <a:off x="917779" y="1754590"/>
            <a:ext cx="11169242" cy="7224537"/>
          </a:xfrm>
          <a:prstGeom prst="rect">
            <a:avLst/>
          </a:prstGeom>
          <a:solidFill>
            <a:srgbClr val="FFFFFF"/>
          </a:solidFill>
          <a:ln w="12700">
            <a:solidFill>
              <a:srgbClr val="000000"/>
            </a:solidFill>
            <a:miter lim="400000"/>
          </a:ln>
        </p:spPr>
        <p:txBody>
          <a:bodyPr lIns="50800" tIns="50800" rIns="50800" bIns="50800" anchor="ctr"/>
          <a:lstStyle/>
          <a:p>
            <a:pPr defTabSz="584200">
              <a:defRPr sz="2200">
                <a:solidFill>
                  <a:srgbClr val="FFFFFF"/>
                </a:solidFill>
              </a:defRPr>
            </a:pPr>
          </a:p>
        </p:txBody>
      </p:sp>
      <p:sp>
        <p:nvSpPr>
          <p:cNvPr id="485" name="#その7：新しい世界…"/>
          <p:cNvSpPr txBox="1"/>
          <p:nvPr/>
        </p:nvSpPr>
        <p:spPr>
          <a:xfrm>
            <a:off x="1231900" y="2023512"/>
            <a:ext cx="6975106" cy="762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defRPr sz="2400">
                <a:solidFill>
                  <a:srgbClr val="000000"/>
                </a:solidFill>
                <a:latin typeface="+mn-lt"/>
                <a:ea typeface="+mn-ea"/>
                <a:cs typeface="+mn-cs"/>
                <a:sym typeface="ヒラギノ角ゴ ProN W6"/>
              </a:defRPr>
            </a:pPr>
            <a:r>
              <a:t>#その7：新しい世界 </a:t>
            </a:r>
          </a:p>
          <a:p>
            <a:pPr algn="l">
              <a:defRPr>
                <a:solidFill>
                  <a:srgbClr val="000000"/>
                </a:solidFill>
                <a:latin typeface="+mn-lt"/>
                <a:ea typeface="+mn-ea"/>
                <a:cs typeface="+mn-cs"/>
                <a:sym typeface="ヒラギノ角ゴ ProN W6"/>
              </a:defRPr>
            </a:pPr>
            <a:r>
              <a:t>(お客さんが旅立ちの時に望んだ人生であり、その達成に満足しています）</a:t>
            </a:r>
          </a:p>
        </p:txBody>
      </p:sp>
      <p:sp>
        <p:nvSpPr>
          <p:cNvPr id="486" name="Duis convallis convallis tellus id interdum velit laoreet. Id eu nisl nunc mi ipsum faucibus vitae. Imperdiet sed euismod nisi porta lorem mollis. Maecenas pharetra convallis posuere morbi leo urna. Lectus urna duis convallis convallis tellus id interdum"/>
          <p:cNvSpPr txBox="1"/>
          <p:nvPr/>
        </p:nvSpPr>
        <p:spPr>
          <a:xfrm>
            <a:off x="1231900" y="3277245"/>
            <a:ext cx="7211589" cy="3911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defTabSz="457200">
              <a:lnSpc>
                <a:spcPct val="120000"/>
              </a:lnSpc>
              <a:spcBef>
                <a:spcPts val="1200"/>
              </a:spcBef>
              <a:defRPr>
                <a:latin typeface="ヒラギノ角ゴシック W3"/>
                <a:ea typeface="ヒラギノ角ゴシック W3"/>
                <a:cs typeface="ヒラギノ角ゴシック W3"/>
                <a:sym typeface="ヒラギノ角ゴシック W3"/>
              </a:defRPr>
            </a:pPr>
            <a:r>
              <a:t>Duis convallis convallis tellus id interdum velit laoreet. Id eu nisl nunc mi ipsum faucibus vitae. Imperdiet sed euismod nisi porta lorem mollis. Maecenas pharetra convallis posuere morbi leo urna. Lectus urna duis convallis convallis tellus</a:t>
            </a:r>
            <a:br/>
            <a:r>
              <a:t>id interdum. Leo a diam sollicitudin tempor id</a:t>
            </a:r>
            <a:br/>
            <a:r>
              <a:t>eu nisl nunc mi. Mi sit amet mauris commodo. Vulputate mi sit amet mauris commodo quis. Quis auctor elit sed vulputate. Dictum fusce ut placerat orci nulla pellentesque dignissim enim sit. Purus non enim praesent elementum facilisis leo. Vitae justo eget magna fermentum iaculis eu non diam phasellus. Ornare arcu dui vivamus arcu. </a:t>
            </a:r>
          </a:p>
        </p:txBody>
      </p:sp>
      <p:sp>
        <p:nvSpPr>
          <p:cNvPr id="487" name="小ネタ集"/>
          <p:cNvSpPr txBox="1"/>
          <p:nvPr/>
        </p:nvSpPr>
        <p:spPr>
          <a:xfrm>
            <a:off x="8898429" y="2067081"/>
            <a:ext cx="5421641" cy="406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400">
                <a:solidFill>
                  <a:srgbClr val="000000"/>
                </a:solidFill>
                <a:latin typeface="+mn-lt"/>
                <a:ea typeface="+mn-ea"/>
                <a:cs typeface="+mn-cs"/>
                <a:sym typeface="ヒラギノ角ゴ ProN W6"/>
              </a:defRPr>
            </a:lvl1pPr>
          </a:lstStyle>
          <a:p>
            <a:pPr/>
            <a:r>
              <a:t>小ネタ集</a:t>
            </a:r>
          </a:p>
        </p:txBody>
      </p:sp>
      <p:sp>
        <p:nvSpPr>
          <p:cNvPr id="488" name="Lorem ipsum dolor sit amet, consectetur adipiscing elit, sed do eiusmod tempor incididunt ut labore et dolore magna aliqua. Ut enim ad minim veniam, quis nostrud exercitation ullamco."/>
          <p:cNvSpPr txBox="1"/>
          <p:nvPr/>
        </p:nvSpPr>
        <p:spPr>
          <a:xfrm>
            <a:off x="8975609" y="2643308"/>
            <a:ext cx="2847043" cy="2743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just"/>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 amet, consectetur adipiscing elit, sed do eiusmod tempor incididunt ut labore et dolore magna aliqua. Ut enim ad minim veniam, quis nostrud exercitation ullamco. </a:t>
            </a:r>
            <a:endParaRPr>
              <a:solidFill>
                <a:srgbClr val="5E5E5E"/>
              </a:solidFill>
              <a:latin typeface="ヒラギノ角ゴ ProN W3"/>
              <a:ea typeface="ヒラギノ角ゴ ProN W3"/>
              <a:cs typeface="ヒラギノ角ゴ ProN W3"/>
              <a:sym typeface="ヒラギノ角ゴ ProN W3"/>
            </a:endParaRPr>
          </a:p>
        </p:txBody>
      </p:sp>
      <p:sp>
        <p:nvSpPr>
          <p:cNvPr id="489" name="Lorem ipsum dolor sit amet, consectetur adipiscing elit, sed do eiusmod tempor incididunt ut labore et dolore magna aliqua. Ut enim ad minim veniam, quis nostrud exercitation ullamco."/>
          <p:cNvSpPr txBox="1"/>
          <p:nvPr/>
        </p:nvSpPr>
        <p:spPr>
          <a:xfrm>
            <a:off x="8975609" y="5556336"/>
            <a:ext cx="2847043" cy="2743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just"/>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 amet, consectetur adipiscing elit, sed do eiusmod tempor incididunt ut labore et dolore magna aliqua. Ut enim ad minim veniam, quis nostrud exercitation ullamco. </a:t>
            </a:r>
            <a:endParaRPr>
              <a:solidFill>
                <a:srgbClr val="5E5E5E"/>
              </a:solidFill>
              <a:latin typeface="ヒラギノ角ゴ ProN W3"/>
              <a:ea typeface="ヒラギノ角ゴ ProN W3"/>
              <a:cs typeface="ヒラギノ角ゴ ProN W3"/>
              <a:sym typeface="ヒラギノ角ゴ ProN W3"/>
            </a:endParaRPr>
          </a:p>
        </p:txBody>
      </p:sp>
      <p:sp>
        <p:nvSpPr>
          <p:cNvPr id="490" name="スライド番号"/>
          <p:cNvSpPr txBox="1"/>
          <p:nvPr>
            <p:ph type="sldNum" sz="quarter" idx="4294967295"/>
          </p:nvPr>
        </p:nvSpPr>
        <p:spPr>
          <a:xfrm>
            <a:off x="6333062" y="9234627"/>
            <a:ext cx="331903" cy="2730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3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5E5E5E"/>
        </a:solidFill>
      </p:bgPr>
    </p:bg>
    <p:spTree>
      <p:nvGrpSpPr>
        <p:cNvPr id="1" name=""/>
        <p:cNvGrpSpPr/>
        <p:nvPr/>
      </p:nvGrpSpPr>
      <p:grpSpPr>
        <a:xfrm>
          <a:off x="0" y="0"/>
          <a:ext cx="0" cy="0"/>
          <a:chOff x="0" y="0"/>
          <a:chExt cx="0" cy="0"/>
        </a:xfrm>
      </p:grpSpPr>
      <p:sp>
        <p:nvSpPr>
          <p:cNvPr id="492" name="私たちのフックと提案"/>
          <p:cNvSpPr txBox="1"/>
          <p:nvPr>
            <p:ph type="ctrTitle"/>
          </p:nvPr>
        </p:nvSpPr>
        <p:spPr>
          <a:xfrm>
            <a:off x="697871" y="3225800"/>
            <a:ext cx="11609058" cy="3302000"/>
          </a:xfrm>
          <a:prstGeom prst="rect">
            <a:avLst/>
          </a:prstGeom>
        </p:spPr>
        <p:txBody>
          <a:bodyPr anchor="ctr"/>
          <a:lstStyle>
            <a:lvl1pPr algn="ctr">
              <a:defRPr spc="-79" sz="4000">
                <a:solidFill>
                  <a:srgbClr val="FFFFFF"/>
                </a:solidFill>
              </a:defRPr>
            </a:lvl1pPr>
          </a:lstStyle>
          <a:p>
            <a:pPr/>
            <a:r>
              <a:t>私たちのフックと提案</a:t>
            </a:r>
          </a:p>
        </p:txBody>
      </p:sp>
      <p:sp>
        <p:nvSpPr>
          <p:cNvPr id="493" name="スライド番号"/>
          <p:cNvSpPr txBox="1"/>
          <p:nvPr>
            <p:ph type="sldNum" sz="quarter" idx="4294967295"/>
          </p:nvPr>
        </p:nvSpPr>
        <p:spPr>
          <a:xfrm>
            <a:off x="6336779" y="9234627"/>
            <a:ext cx="331242" cy="2730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3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95" name="タグライン・フック・導入"/>
          <p:cNvSpPr txBox="1"/>
          <p:nvPr>
            <p:ph type="title"/>
          </p:nvPr>
        </p:nvSpPr>
        <p:spPr>
          <a:prstGeom prst="rect">
            <a:avLst/>
          </a:prstGeom>
        </p:spPr>
        <p:txBody>
          <a:bodyPr/>
          <a:lstStyle>
            <a:lvl1pPr defTabSz="884304">
              <a:defRPr spc="-61" sz="3059"/>
            </a:lvl1pPr>
          </a:lstStyle>
          <a:p>
            <a:pPr/>
            <a:r>
              <a:t>タグライン・フック・導入</a:t>
            </a:r>
          </a:p>
        </p:txBody>
      </p:sp>
      <p:sp>
        <p:nvSpPr>
          <p:cNvPr id="496" name="四角形"/>
          <p:cNvSpPr/>
          <p:nvPr/>
        </p:nvSpPr>
        <p:spPr>
          <a:xfrm>
            <a:off x="917779" y="1754590"/>
            <a:ext cx="11169242" cy="7224537"/>
          </a:xfrm>
          <a:prstGeom prst="rect">
            <a:avLst/>
          </a:prstGeom>
          <a:solidFill>
            <a:srgbClr val="FFFFFF"/>
          </a:solidFill>
          <a:ln w="12700">
            <a:solidFill>
              <a:srgbClr val="000000"/>
            </a:solidFill>
            <a:miter lim="400000"/>
          </a:ln>
        </p:spPr>
        <p:txBody>
          <a:bodyPr lIns="50800" tIns="50800" rIns="50800" bIns="50800" anchor="ctr"/>
          <a:lstStyle/>
          <a:p>
            <a:pPr defTabSz="584200">
              <a:defRPr sz="2200">
                <a:solidFill>
                  <a:srgbClr val="FFFFFF"/>
                </a:solidFill>
              </a:defRPr>
            </a:pPr>
          </a:p>
        </p:txBody>
      </p:sp>
      <p:sp>
        <p:nvSpPr>
          <p:cNvPr id="497" name="タグライン"/>
          <p:cNvSpPr txBox="1"/>
          <p:nvPr/>
        </p:nvSpPr>
        <p:spPr>
          <a:xfrm>
            <a:off x="1231900" y="2152145"/>
            <a:ext cx="5421640" cy="406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400">
                <a:solidFill>
                  <a:srgbClr val="000000"/>
                </a:solidFill>
                <a:latin typeface="+mn-lt"/>
                <a:ea typeface="+mn-ea"/>
                <a:cs typeface="+mn-cs"/>
                <a:sym typeface="ヒラギノ角ゴ ProN W6"/>
              </a:defRPr>
            </a:lvl1pPr>
          </a:lstStyle>
          <a:p>
            <a:pPr/>
            <a:r>
              <a:t>タグライン</a:t>
            </a:r>
          </a:p>
        </p:txBody>
      </p:sp>
      <p:sp>
        <p:nvSpPr>
          <p:cNvPr id="498" name="Lorem ipsum dolor sit ame"/>
          <p:cNvSpPr txBox="1"/>
          <p:nvPr/>
        </p:nvSpPr>
        <p:spPr>
          <a:xfrm>
            <a:off x="4473452" y="2103050"/>
            <a:ext cx="7211590" cy="406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just">
              <a:lnSpc>
                <a:spcPct val="120000"/>
              </a:lnSpc>
              <a:defRPr sz="2400"/>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 ame</a:t>
            </a:r>
          </a:p>
        </p:txBody>
      </p:sp>
      <p:sp>
        <p:nvSpPr>
          <p:cNvPr id="499" name="フック"/>
          <p:cNvSpPr txBox="1"/>
          <p:nvPr/>
        </p:nvSpPr>
        <p:spPr>
          <a:xfrm>
            <a:off x="1231900" y="3605699"/>
            <a:ext cx="5421640" cy="406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400">
                <a:solidFill>
                  <a:srgbClr val="000000"/>
                </a:solidFill>
                <a:latin typeface="+mn-lt"/>
                <a:ea typeface="+mn-ea"/>
                <a:cs typeface="+mn-cs"/>
                <a:sym typeface="ヒラギノ角ゴ ProN W6"/>
              </a:defRPr>
            </a:lvl1pPr>
          </a:lstStyle>
          <a:p>
            <a:pPr/>
            <a:r>
              <a:t>フック</a:t>
            </a:r>
          </a:p>
        </p:txBody>
      </p:sp>
      <p:sp>
        <p:nvSpPr>
          <p:cNvPr id="500" name="Lorem ipsum dolor sit amet, consectetur adipiscing elit, sed do"/>
          <p:cNvSpPr txBox="1"/>
          <p:nvPr/>
        </p:nvSpPr>
        <p:spPr>
          <a:xfrm>
            <a:off x="4473452" y="3556603"/>
            <a:ext cx="7211590" cy="92456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just">
              <a:lnSpc>
                <a:spcPct val="120000"/>
              </a:lnSpc>
              <a:defRPr sz="2400"/>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 amet, consectetur adipiscing elit, sed do</a:t>
            </a:r>
          </a:p>
        </p:txBody>
      </p:sp>
      <p:sp>
        <p:nvSpPr>
          <p:cNvPr id="501" name="導入文"/>
          <p:cNvSpPr txBox="1"/>
          <p:nvPr/>
        </p:nvSpPr>
        <p:spPr>
          <a:xfrm>
            <a:off x="1231900" y="6114043"/>
            <a:ext cx="5421640" cy="406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400">
                <a:solidFill>
                  <a:srgbClr val="000000"/>
                </a:solidFill>
                <a:latin typeface="+mn-lt"/>
                <a:ea typeface="+mn-ea"/>
                <a:cs typeface="+mn-cs"/>
                <a:sym typeface="ヒラギノ角ゴ ProN W6"/>
              </a:defRPr>
            </a:lvl1pPr>
          </a:lstStyle>
          <a:p>
            <a:pPr/>
            <a:r>
              <a:t>導入文</a:t>
            </a:r>
          </a:p>
        </p:txBody>
      </p:sp>
      <p:sp>
        <p:nvSpPr>
          <p:cNvPr id="502" name="Lorem ipsum dolor sit amet, consectetur adipiscing elit, sed do eiusmod tempor incididunt ut labore et dolore magna aliqua. Ut enim ad minim veniam, quis nostrud exercitation ullamco."/>
          <p:cNvSpPr txBox="1"/>
          <p:nvPr/>
        </p:nvSpPr>
        <p:spPr>
          <a:xfrm>
            <a:off x="4473452" y="6064947"/>
            <a:ext cx="7211590" cy="13411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just">
              <a:lnSpc>
                <a:spcPct val="120000"/>
              </a:lnSpc>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Lorem ipsum dolor sit amet, consectetur adipiscing elit, sed do eiusmod tempor incididunt ut labore et dolore magna aliqua. Ut enim ad minim veniam, quis nostrud exercitation ullamco. </a:t>
            </a:r>
            <a:endParaRPr>
              <a:solidFill>
                <a:srgbClr val="5E5E5E"/>
              </a:solidFill>
              <a:latin typeface="ヒラギノ角ゴ ProN W3"/>
              <a:ea typeface="ヒラギノ角ゴ ProN W3"/>
              <a:cs typeface="ヒラギノ角ゴ ProN W3"/>
              <a:sym typeface="ヒラギノ角ゴ ProN W3"/>
            </a:endParaRPr>
          </a:p>
        </p:txBody>
      </p:sp>
      <p:sp>
        <p:nvSpPr>
          <p:cNvPr id="503" name="スライド番号"/>
          <p:cNvSpPr txBox="1"/>
          <p:nvPr>
            <p:ph type="sldNum" sz="quarter" idx="4294967295"/>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3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5E5E5E"/>
        </a:solidFill>
      </p:bgPr>
    </p:bg>
    <p:spTree>
      <p:nvGrpSpPr>
        <p:cNvPr id="1" name=""/>
        <p:cNvGrpSpPr/>
        <p:nvPr/>
      </p:nvGrpSpPr>
      <p:grpSpPr>
        <a:xfrm>
          <a:off x="0" y="0"/>
          <a:ext cx="0" cy="0"/>
          <a:chOff x="0" y="0"/>
          <a:chExt cx="0" cy="0"/>
        </a:xfrm>
      </p:grpSpPr>
      <p:sp>
        <p:nvSpPr>
          <p:cNvPr id="505" name="ブランドスタイルガイド"/>
          <p:cNvSpPr txBox="1"/>
          <p:nvPr>
            <p:ph type="ctrTitle"/>
          </p:nvPr>
        </p:nvSpPr>
        <p:spPr>
          <a:xfrm>
            <a:off x="697871" y="3225800"/>
            <a:ext cx="11609058" cy="3302000"/>
          </a:xfrm>
          <a:prstGeom prst="rect">
            <a:avLst/>
          </a:prstGeom>
        </p:spPr>
        <p:txBody>
          <a:bodyPr anchor="ctr"/>
          <a:lstStyle>
            <a:lvl1pPr algn="ctr">
              <a:defRPr spc="-79" sz="4000">
                <a:solidFill>
                  <a:srgbClr val="FFFFFF"/>
                </a:solidFill>
              </a:defRPr>
            </a:lvl1pPr>
          </a:lstStyle>
          <a:p>
            <a:pPr/>
            <a:r>
              <a:t>ブランドスタイルガイド</a:t>
            </a:r>
          </a:p>
        </p:txBody>
      </p:sp>
      <p:sp>
        <p:nvSpPr>
          <p:cNvPr id="506" name="スライド番号"/>
          <p:cNvSpPr txBox="1"/>
          <p:nvPr>
            <p:ph type="sldNum" sz="quarter" idx="4294967295"/>
          </p:nvPr>
        </p:nvSpPr>
        <p:spPr>
          <a:xfrm>
            <a:off x="6336779" y="9234627"/>
            <a:ext cx="331242" cy="2730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3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08" name="ロゴ"/>
          <p:cNvSpPr txBox="1"/>
          <p:nvPr>
            <p:ph type="title"/>
          </p:nvPr>
        </p:nvSpPr>
        <p:spPr>
          <a:prstGeom prst="rect">
            <a:avLst/>
          </a:prstGeom>
        </p:spPr>
        <p:txBody>
          <a:bodyPr/>
          <a:lstStyle>
            <a:lvl1pPr defTabSz="884304">
              <a:defRPr spc="-61" sz="3059"/>
            </a:lvl1pPr>
          </a:lstStyle>
          <a:p>
            <a:pPr/>
            <a:r>
              <a:t>ロゴ</a:t>
            </a:r>
          </a:p>
        </p:txBody>
      </p:sp>
      <p:sp>
        <p:nvSpPr>
          <p:cNvPr id="509" name="配置のバリエーション"/>
          <p:cNvSpPr txBox="1"/>
          <p:nvPr/>
        </p:nvSpPr>
        <p:spPr>
          <a:xfrm>
            <a:off x="1231900" y="5831050"/>
            <a:ext cx="5421640" cy="406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400">
                <a:solidFill>
                  <a:srgbClr val="000000"/>
                </a:solidFill>
                <a:latin typeface="+mn-lt"/>
                <a:ea typeface="+mn-ea"/>
                <a:cs typeface="+mn-cs"/>
                <a:sym typeface="ヒラギノ角ゴ ProN W6"/>
              </a:defRPr>
            </a:lvl1pPr>
          </a:lstStyle>
          <a:p>
            <a:pPr/>
            <a:r>
              <a:t>配置のバリエーション</a:t>
            </a:r>
          </a:p>
        </p:txBody>
      </p:sp>
      <p:sp>
        <p:nvSpPr>
          <p:cNvPr id="510" name="四角形"/>
          <p:cNvSpPr/>
          <p:nvPr/>
        </p:nvSpPr>
        <p:spPr>
          <a:xfrm>
            <a:off x="1268956" y="1161831"/>
            <a:ext cx="10466888" cy="4210031"/>
          </a:xfrm>
          <a:prstGeom prst="rect">
            <a:avLst/>
          </a:prstGeom>
          <a:ln w="12700">
            <a:solidFill>
              <a:srgbClr val="5E5E5E"/>
            </a:solidFill>
            <a:miter lim="400000"/>
          </a:ln>
        </p:spPr>
        <p:txBody>
          <a:bodyPr lIns="50800" tIns="50800" rIns="50800" bIns="50800" anchor="ctr"/>
          <a:lstStyle/>
          <a:p>
            <a:pPr defTabSz="584200">
              <a:defRPr sz="2200">
                <a:solidFill>
                  <a:srgbClr val="FFFFFF"/>
                </a:solidFill>
              </a:defRPr>
            </a:pPr>
          </a:p>
        </p:txBody>
      </p:sp>
      <p:sp>
        <p:nvSpPr>
          <p:cNvPr id="511" name="四角形"/>
          <p:cNvSpPr/>
          <p:nvPr/>
        </p:nvSpPr>
        <p:spPr>
          <a:xfrm>
            <a:off x="1266073" y="6431706"/>
            <a:ext cx="5070067" cy="2837737"/>
          </a:xfrm>
          <a:prstGeom prst="rect">
            <a:avLst/>
          </a:prstGeom>
          <a:ln w="12700">
            <a:solidFill>
              <a:srgbClr val="5E5E5E"/>
            </a:solidFill>
            <a:miter lim="400000"/>
          </a:ln>
        </p:spPr>
        <p:txBody>
          <a:bodyPr lIns="50800" tIns="50800" rIns="50800" bIns="50800" anchor="ctr"/>
          <a:lstStyle/>
          <a:p>
            <a:pPr defTabSz="584200">
              <a:defRPr sz="2200">
                <a:solidFill>
                  <a:srgbClr val="FFFFFF"/>
                </a:solidFill>
              </a:defRPr>
            </a:pPr>
          </a:p>
        </p:txBody>
      </p:sp>
      <p:sp>
        <p:nvSpPr>
          <p:cNvPr id="512" name="四角形"/>
          <p:cNvSpPr/>
          <p:nvPr/>
        </p:nvSpPr>
        <p:spPr>
          <a:xfrm>
            <a:off x="6668661" y="6431706"/>
            <a:ext cx="5070066" cy="2837737"/>
          </a:xfrm>
          <a:prstGeom prst="rect">
            <a:avLst/>
          </a:prstGeom>
          <a:ln w="12700">
            <a:solidFill>
              <a:srgbClr val="5E5E5E"/>
            </a:solidFill>
            <a:miter lim="400000"/>
          </a:ln>
        </p:spPr>
        <p:txBody>
          <a:bodyPr lIns="50800" tIns="50800" rIns="50800" bIns="50800" anchor="ctr"/>
          <a:lstStyle/>
          <a:p>
            <a:pPr defTabSz="584200">
              <a:defRPr sz="2200">
                <a:solidFill>
                  <a:srgbClr val="FFFFFF"/>
                </a:solidFill>
              </a:defRPr>
            </a:pPr>
          </a:p>
        </p:txBody>
      </p:sp>
      <p:sp>
        <p:nvSpPr>
          <p:cNvPr id="513" name="スライド番号"/>
          <p:cNvSpPr txBox="1"/>
          <p:nvPr>
            <p:ph type="sldNum" sz="quarter" idx="4294967295"/>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3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15" name="ロゴの使い方"/>
          <p:cNvSpPr txBox="1"/>
          <p:nvPr>
            <p:ph type="title"/>
          </p:nvPr>
        </p:nvSpPr>
        <p:spPr>
          <a:prstGeom prst="rect">
            <a:avLst/>
          </a:prstGeom>
        </p:spPr>
        <p:txBody>
          <a:bodyPr/>
          <a:lstStyle>
            <a:lvl1pPr defTabSz="884304">
              <a:defRPr spc="-61" sz="3059"/>
            </a:lvl1pPr>
          </a:lstStyle>
          <a:p>
            <a:pPr/>
            <a:r>
              <a:t>ロゴの使い方</a:t>
            </a:r>
          </a:p>
        </p:txBody>
      </p:sp>
      <p:sp>
        <p:nvSpPr>
          <p:cNvPr id="516" name="その他のバリエーション"/>
          <p:cNvSpPr txBox="1"/>
          <p:nvPr/>
        </p:nvSpPr>
        <p:spPr>
          <a:xfrm>
            <a:off x="1231900" y="1187398"/>
            <a:ext cx="5421640" cy="406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400">
                <a:solidFill>
                  <a:srgbClr val="000000"/>
                </a:solidFill>
                <a:latin typeface="+mn-lt"/>
                <a:ea typeface="+mn-ea"/>
                <a:cs typeface="+mn-cs"/>
                <a:sym typeface="ヒラギノ角ゴ ProN W6"/>
              </a:defRPr>
            </a:lvl1pPr>
          </a:lstStyle>
          <a:p>
            <a:pPr/>
            <a:r>
              <a:t>その他のバリエーション</a:t>
            </a:r>
          </a:p>
        </p:txBody>
      </p:sp>
      <p:sp>
        <p:nvSpPr>
          <p:cNvPr id="517" name="四角形"/>
          <p:cNvSpPr/>
          <p:nvPr/>
        </p:nvSpPr>
        <p:spPr>
          <a:xfrm>
            <a:off x="1266073" y="1788053"/>
            <a:ext cx="5070067" cy="1942917"/>
          </a:xfrm>
          <a:prstGeom prst="rect">
            <a:avLst/>
          </a:prstGeom>
          <a:ln w="12700">
            <a:solidFill>
              <a:srgbClr val="5E5E5E"/>
            </a:solidFill>
            <a:miter lim="400000"/>
          </a:ln>
        </p:spPr>
        <p:txBody>
          <a:bodyPr lIns="50800" tIns="50800" rIns="50800" bIns="50800" anchor="ctr"/>
          <a:lstStyle/>
          <a:p>
            <a:pPr defTabSz="584200">
              <a:defRPr sz="2200">
                <a:solidFill>
                  <a:srgbClr val="FFFFFF"/>
                </a:solidFill>
              </a:defRPr>
            </a:pPr>
          </a:p>
        </p:txBody>
      </p:sp>
      <p:sp>
        <p:nvSpPr>
          <p:cNvPr id="518" name="四角形"/>
          <p:cNvSpPr/>
          <p:nvPr/>
        </p:nvSpPr>
        <p:spPr>
          <a:xfrm>
            <a:off x="6668661" y="1788053"/>
            <a:ext cx="5070066" cy="1942917"/>
          </a:xfrm>
          <a:prstGeom prst="rect">
            <a:avLst/>
          </a:prstGeom>
          <a:ln w="12700">
            <a:solidFill>
              <a:srgbClr val="5E5E5E"/>
            </a:solidFill>
            <a:miter lim="400000"/>
          </a:ln>
        </p:spPr>
        <p:txBody>
          <a:bodyPr lIns="50800" tIns="50800" rIns="50800" bIns="50800" anchor="ctr"/>
          <a:lstStyle/>
          <a:p>
            <a:pPr defTabSz="584200">
              <a:defRPr sz="2200">
                <a:solidFill>
                  <a:srgbClr val="FFFFFF"/>
                </a:solidFill>
              </a:defRPr>
            </a:pPr>
          </a:p>
        </p:txBody>
      </p:sp>
      <p:sp>
        <p:nvSpPr>
          <p:cNvPr id="519" name="四角形"/>
          <p:cNvSpPr/>
          <p:nvPr/>
        </p:nvSpPr>
        <p:spPr>
          <a:xfrm>
            <a:off x="1266073" y="4069106"/>
            <a:ext cx="5070067" cy="1942917"/>
          </a:xfrm>
          <a:prstGeom prst="rect">
            <a:avLst/>
          </a:prstGeom>
          <a:ln w="12700">
            <a:solidFill>
              <a:srgbClr val="5E5E5E"/>
            </a:solidFill>
            <a:miter lim="400000"/>
          </a:ln>
        </p:spPr>
        <p:txBody>
          <a:bodyPr lIns="50800" tIns="50800" rIns="50800" bIns="50800" anchor="ctr"/>
          <a:lstStyle/>
          <a:p>
            <a:pPr defTabSz="584200">
              <a:defRPr sz="2200">
                <a:solidFill>
                  <a:srgbClr val="FFFFFF"/>
                </a:solidFill>
              </a:defRPr>
            </a:pPr>
          </a:p>
        </p:txBody>
      </p:sp>
      <p:sp>
        <p:nvSpPr>
          <p:cNvPr id="520" name="四角形"/>
          <p:cNvSpPr/>
          <p:nvPr/>
        </p:nvSpPr>
        <p:spPr>
          <a:xfrm>
            <a:off x="6668661" y="4069106"/>
            <a:ext cx="5070066" cy="1942917"/>
          </a:xfrm>
          <a:prstGeom prst="rect">
            <a:avLst/>
          </a:prstGeom>
          <a:ln w="12700">
            <a:solidFill>
              <a:srgbClr val="5E5E5E"/>
            </a:solidFill>
            <a:miter lim="400000"/>
          </a:ln>
        </p:spPr>
        <p:txBody>
          <a:bodyPr lIns="50800" tIns="50800" rIns="50800" bIns="50800" anchor="ctr"/>
          <a:lstStyle/>
          <a:p>
            <a:pPr defTabSz="584200">
              <a:defRPr sz="2200">
                <a:solidFill>
                  <a:srgbClr val="FFFFFF"/>
                </a:solidFill>
              </a:defRPr>
            </a:pPr>
          </a:p>
        </p:txBody>
      </p:sp>
      <p:sp>
        <p:nvSpPr>
          <p:cNvPr id="521" name="禁則"/>
          <p:cNvSpPr txBox="1"/>
          <p:nvPr/>
        </p:nvSpPr>
        <p:spPr>
          <a:xfrm>
            <a:off x="1231900" y="6641438"/>
            <a:ext cx="5421640" cy="406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400">
                <a:solidFill>
                  <a:srgbClr val="000000"/>
                </a:solidFill>
                <a:latin typeface="+mn-lt"/>
                <a:ea typeface="+mn-ea"/>
                <a:cs typeface="+mn-cs"/>
                <a:sym typeface="ヒラギノ角ゴ ProN W6"/>
              </a:defRPr>
            </a:lvl1pPr>
          </a:lstStyle>
          <a:p>
            <a:pPr/>
            <a:r>
              <a:t>禁則</a:t>
            </a:r>
          </a:p>
        </p:txBody>
      </p:sp>
      <p:sp>
        <p:nvSpPr>
          <p:cNvPr id="522" name="四角形"/>
          <p:cNvSpPr/>
          <p:nvPr/>
        </p:nvSpPr>
        <p:spPr>
          <a:xfrm>
            <a:off x="1266073" y="7242094"/>
            <a:ext cx="5070067" cy="1942917"/>
          </a:xfrm>
          <a:prstGeom prst="rect">
            <a:avLst/>
          </a:prstGeom>
          <a:ln w="12700">
            <a:solidFill>
              <a:srgbClr val="5E5E5E"/>
            </a:solidFill>
            <a:miter lim="400000"/>
          </a:ln>
        </p:spPr>
        <p:txBody>
          <a:bodyPr lIns="50800" tIns="50800" rIns="50800" bIns="50800" anchor="ctr"/>
          <a:lstStyle/>
          <a:p>
            <a:pPr defTabSz="584200">
              <a:defRPr sz="2200">
                <a:solidFill>
                  <a:srgbClr val="FFFFFF"/>
                </a:solidFill>
              </a:defRPr>
            </a:pPr>
          </a:p>
        </p:txBody>
      </p:sp>
      <p:sp>
        <p:nvSpPr>
          <p:cNvPr id="523" name="四角形"/>
          <p:cNvSpPr/>
          <p:nvPr/>
        </p:nvSpPr>
        <p:spPr>
          <a:xfrm>
            <a:off x="6668661" y="7242094"/>
            <a:ext cx="5070066" cy="1942917"/>
          </a:xfrm>
          <a:prstGeom prst="rect">
            <a:avLst/>
          </a:prstGeom>
          <a:ln w="12700">
            <a:solidFill>
              <a:srgbClr val="5E5E5E"/>
            </a:solidFill>
            <a:miter lim="400000"/>
          </a:ln>
        </p:spPr>
        <p:txBody>
          <a:bodyPr lIns="50800" tIns="50800" rIns="50800" bIns="50800" anchor="ctr"/>
          <a:lstStyle/>
          <a:p>
            <a:pPr defTabSz="584200">
              <a:defRPr sz="2200">
                <a:solidFill>
                  <a:srgbClr val="FFFFFF"/>
                </a:solidFill>
              </a:defRPr>
            </a:pPr>
          </a:p>
        </p:txBody>
      </p:sp>
      <p:sp>
        <p:nvSpPr>
          <p:cNvPr id="524" name="スライド番号"/>
          <p:cNvSpPr txBox="1"/>
          <p:nvPr>
            <p:ph type="sldNum" sz="quarter" idx="4294967295"/>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7" name="私たちのビジョン"/>
          <p:cNvSpPr txBox="1"/>
          <p:nvPr>
            <p:ph type="title"/>
          </p:nvPr>
        </p:nvSpPr>
        <p:spPr>
          <a:prstGeom prst="rect">
            <a:avLst/>
          </a:prstGeom>
        </p:spPr>
        <p:txBody>
          <a:bodyPr/>
          <a:lstStyle/>
          <a:p>
            <a:pPr/>
            <a:r>
              <a:t>私たちのビジョン</a:t>
            </a:r>
          </a:p>
        </p:txBody>
      </p:sp>
      <p:sp>
        <p:nvSpPr>
          <p:cNvPr id="168" name="四角形"/>
          <p:cNvSpPr/>
          <p:nvPr/>
        </p:nvSpPr>
        <p:spPr>
          <a:xfrm>
            <a:off x="917779" y="1754590"/>
            <a:ext cx="11169242" cy="7224537"/>
          </a:xfrm>
          <a:prstGeom prst="rect">
            <a:avLst/>
          </a:prstGeom>
          <a:solidFill>
            <a:srgbClr val="FFFFFF"/>
          </a:solidFill>
          <a:ln w="12700">
            <a:solidFill>
              <a:srgbClr val="000000"/>
            </a:solidFill>
            <a:miter lim="400000"/>
          </a:ln>
        </p:spPr>
        <p:txBody>
          <a:bodyPr lIns="50800" tIns="50800" rIns="50800" bIns="50800" anchor="ctr"/>
          <a:lstStyle/>
          <a:p>
            <a:pPr defTabSz="584200">
              <a:defRPr sz="2200">
                <a:solidFill>
                  <a:srgbClr val="FFFFFF"/>
                </a:solidFill>
              </a:defRPr>
            </a:pPr>
          </a:p>
        </p:txBody>
      </p:sp>
      <p:sp>
        <p:nvSpPr>
          <p:cNvPr id="169" name="スライド番号"/>
          <p:cNvSpPr txBox="1"/>
          <p:nvPr>
            <p:ph type="sldNum" sz="quarter" idx="4294967295"/>
          </p:nvPr>
        </p:nvSpPr>
        <p:spPr>
          <a:xfrm>
            <a:off x="6387297" y="9234627"/>
            <a:ext cx="223432" cy="2730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70" name="私たちのビジョン"/>
          <p:cNvSpPr txBox="1"/>
          <p:nvPr/>
        </p:nvSpPr>
        <p:spPr>
          <a:xfrm>
            <a:off x="1323257" y="4324874"/>
            <a:ext cx="4708229" cy="406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400">
                <a:solidFill>
                  <a:srgbClr val="000000"/>
                </a:solidFill>
                <a:latin typeface="+mn-lt"/>
                <a:ea typeface="+mn-ea"/>
                <a:cs typeface="+mn-cs"/>
                <a:sym typeface="ヒラギノ角ゴ ProN W6"/>
              </a:defRPr>
            </a:lvl1pPr>
          </a:lstStyle>
          <a:p>
            <a:pPr/>
            <a:r>
              <a:t>私たちのビジョン</a:t>
            </a:r>
          </a:p>
        </p:txBody>
      </p:sp>
      <p:sp>
        <p:nvSpPr>
          <p:cNvPr id="171" name="ここには会社の将来の展望や目標についての文章が入ります。現在はダミーテキストが使われています。ここには会社の将来の展望や目標についての文章が入ります。現在はダミーテキストが使われています。"/>
          <p:cNvSpPr txBox="1"/>
          <p:nvPr/>
        </p:nvSpPr>
        <p:spPr>
          <a:xfrm>
            <a:off x="4805915" y="4227847"/>
            <a:ext cx="6783309" cy="2235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400"/>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ここには会社の将来の展望や目標についての文章が入ります。現在はダミーテキストが使われています。ここには会社の将来の展望や目標についての文章が入ります。現在はダミーテキストが使われています。</a:t>
            </a:r>
          </a:p>
        </p:txBody>
      </p:sp>
    </p:spTree>
  </p:cSld>
  <p:clrMapOvr>
    <a:masterClrMapping/>
  </p:clrMapOvr>
  <p:transition xmlns:p14="http://schemas.microsoft.com/office/powerpoint/2010/main" spd="med" advClick="1"/>
</p:sld>
</file>

<file path=ppt/slides/slide4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26" name="配色パレット"/>
          <p:cNvSpPr txBox="1"/>
          <p:nvPr>
            <p:ph type="title"/>
          </p:nvPr>
        </p:nvSpPr>
        <p:spPr>
          <a:prstGeom prst="rect">
            <a:avLst/>
          </a:prstGeom>
        </p:spPr>
        <p:txBody>
          <a:bodyPr/>
          <a:lstStyle>
            <a:lvl1pPr defTabSz="884304">
              <a:defRPr spc="-61" sz="3059"/>
            </a:lvl1pPr>
          </a:lstStyle>
          <a:p>
            <a:pPr/>
            <a:r>
              <a:t>配色パレット</a:t>
            </a:r>
          </a:p>
        </p:txBody>
      </p:sp>
      <p:sp>
        <p:nvSpPr>
          <p:cNvPr id="527" name="色名"/>
          <p:cNvSpPr txBox="1"/>
          <p:nvPr/>
        </p:nvSpPr>
        <p:spPr>
          <a:xfrm>
            <a:off x="3058489" y="1781703"/>
            <a:ext cx="5421641" cy="406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400">
                <a:solidFill>
                  <a:srgbClr val="000000"/>
                </a:solidFill>
                <a:latin typeface="+mn-lt"/>
                <a:ea typeface="+mn-ea"/>
                <a:cs typeface="+mn-cs"/>
                <a:sym typeface="ヒラギノ角ゴ ProN W6"/>
              </a:defRPr>
            </a:lvl1pPr>
          </a:lstStyle>
          <a:p>
            <a:pPr/>
            <a:r>
              <a:t>色名</a:t>
            </a:r>
          </a:p>
        </p:txBody>
      </p:sp>
      <p:sp>
        <p:nvSpPr>
          <p:cNvPr id="528" name="正方形"/>
          <p:cNvSpPr/>
          <p:nvPr/>
        </p:nvSpPr>
        <p:spPr>
          <a:xfrm>
            <a:off x="764404" y="1788053"/>
            <a:ext cx="1948606" cy="1942917"/>
          </a:xfrm>
          <a:prstGeom prst="rect">
            <a:avLst/>
          </a:prstGeom>
          <a:solidFill>
            <a:srgbClr val="D5D5D5"/>
          </a:solidFill>
          <a:ln w="12700">
            <a:miter lim="400000"/>
          </a:ln>
        </p:spPr>
        <p:txBody>
          <a:bodyPr lIns="50800" tIns="50800" rIns="50800" bIns="50800" anchor="ctr"/>
          <a:lstStyle/>
          <a:p>
            <a:pPr defTabSz="584200">
              <a:defRPr sz="2200">
                <a:solidFill>
                  <a:srgbClr val="FFFFFF"/>
                </a:solidFill>
              </a:defRPr>
            </a:pPr>
          </a:p>
        </p:txBody>
      </p:sp>
      <p:sp>
        <p:nvSpPr>
          <p:cNvPr id="529" name="#a20019…"/>
          <p:cNvSpPr txBox="1"/>
          <p:nvPr/>
        </p:nvSpPr>
        <p:spPr>
          <a:xfrm>
            <a:off x="3058489" y="2274530"/>
            <a:ext cx="5421641" cy="1701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defRPr sz="1800"/>
            </a:pPr>
            <a:r>
              <a:t>#a20019 </a:t>
            </a:r>
          </a:p>
          <a:p>
            <a:pPr algn="l">
              <a:defRPr sz="1800"/>
            </a:pPr>
            <a:r>
              <a:t>RGB 41,21,22</a:t>
            </a:r>
          </a:p>
          <a:p>
            <a:pPr algn="l">
              <a:defRPr sz="1800"/>
            </a:pPr>
            <a:r>
              <a:t>CMYK 75,85,81,66</a:t>
            </a:r>
          </a:p>
          <a:p>
            <a:pPr algn="l">
              <a:defRPr sz="1800"/>
            </a:pPr>
            <a:r>
              <a:t>HEX #291516 </a:t>
            </a:r>
          </a:p>
        </p:txBody>
      </p:sp>
      <p:sp>
        <p:nvSpPr>
          <p:cNvPr id="530" name="色名"/>
          <p:cNvSpPr txBox="1"/>
          <p:nvPr/>
        </p:nvSpPr>
        <p:spPr>
          <a:xfrm>
            <a:off x="3058489" y="4056406"/>
            <a:ext cx="5421641" cy="406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400">
                <a:solidFill>
                  <a:srgbClr val="000000"/>
                </a:solidFill>
                <a:latin typeface="+mn-lt"/>
                <a:ea typeface="+mn-ea"/>
                <a:cs typeface="+mn-cs"/>
                <a:sym typeface="ヒラギノ角ゴ ProN W6"/>
              </a:defRPr>
            </a:lvl1pPr>
          </a:lstStyle>
          <a:p>
            <a:pPr/>
            <a:r>
              <a:t>色名</a:t>
            </a:r>
          </a:p>
        </p:txBody>
      </p:sp>
      <p:sp>
        <p:nvSpPr>
          <p:cNvPr id="531" name="正方形"/>
          <p:cNvSpPr/>
          <p:nvPr/>
        </p:nvSpPr>
        <p:spPr>
          <a:xfrm>
            <a:off x="764404" y="4062756"/>
            <a:ext cx="1948606" cy="1942917"/>
          </a:xfrm>
          <a:prstGeom prst="rect">
            <a:avLst/>
          </a:prstGeom>
          <a:solidFill>
            <a:srgbClr val="D5D5D5"/>
          </a:solidFill>
          <a:ln w="12700">
            <a:miter lim="400000"/>
          </a:ln>
        </p:spPr>
        <p:txBody>
          <a:bodyPr lIns="50800" tIns="50800" rIns="50800" bIns="50800" anchor="ctr"/>
          <a:lstStyle/>
          <a:p>
            <a:pPr defTabSz="584200">
              <a:defRPr sz="2200">
                <a:solidFill>
                  <a:srgbClr val="FFFFFF"/>
                </a:solidFill>
              </a:defRPr>
            </a:pPr>
          </a:p>
        </p:txBody>
      </p:sp>
      <p:sp>
        <p:nvSpPr>
          <p:cNvPr id="532" name="#a20019…"/>
          <p:cNvSpPr txBox="1"/>
          <p:nvPr/>
        </p:nvSpPr>
        <p:spPr>
          <a:xfrm>
            <a:off x="3058489" y="4549233"/>
            <a:ext cx="5421641" cy="1701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defRPr sz="1800"/>
            </a:pPr>
            <a:r>
              <a:t>#a20019 </a:t>
            </a:r>
          </a:p>
          <a:p>
            <a:pPr algn="l">
              <a:defRPr sz="1800"/>
            </a:pPr>
            <a:r>
              <a:t>RGB 41,21,22</a:t>
            </a:r>
          </a:p>
          <a:p>
            <a:pPr algn="l">
              <a:defRPr sz="1800"/>
            </a:pPr>
            <a:r>
              <a:t>CMYK 75,85,81,66</a:t>
            </a:r>
          </a:p>
          <a:p>
            <a:pPr algn="l">
              <a:defRPr sz="1800"/>
            </a:pPr>
            <a:r>
              <a:t>HEX #291516 </a:t>
            </a:r>
          </a:p>
        </p:txBody>
      </p:sp>
      <p:sp>
        <p:nvSpPr>
          <p:cNvPr id="533" name="色名"/>
          <p:cNvSpPr txBox="1"/>
          <p:nvPr/>
        </p:nvSpPr>
        <p:spPr>
          <a:xfrm>
            <a:off x="3058489" y="6331109"/>
            <a:ext cx="5421641" cy="406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400">
                <a:solidFill>
                  <a:srgbClr val="000000"/>
                </a:solidFill>
                <a:latin typeface="+mn-lt"/>
                <a:ea typeface="+mn-ea"/>
                <a:cs typeface="+mn-cs"/>
                <a:sym typeface="ヒラギノ角ゴ ProN W6"/>
              </a:defRPr>
            </a:lvl1pPr>
          </a:lstStyle>
          <a:p>
            <a:pPr/>
            <a:r>
              <a:t>色名</a:t>
            </a:r>
          </a:p>
        </p:txBody>
      </p:sp>
      <p:sp>
        <p:nvSpPr>
          <p:cNvPr id="534" name="正方形"/>
          <p:cNvSpPr/>
          <p:nvPr/>
        </p:nvSpPr>
        <p:spPr>
          <a:xfrm>
            <a:off x="764404" y="6337459"/>
            <a:ext cx="1948606" cy="1942917"/>
          </a:xfrm>
          <a:prstGeom prst="rect">
            <a:avLst/>
          </a:prstGeom>
          <a:solidFill>
            <a:srgbClr val="D5D5D5"/>
          </a:solidFill>
          <a:ln w="12700">
            <a:miter lim="400000"/>
          </a:ln>
        </p:spPr>
        <p:txBody>
          <a:bodyPr lIns="50800" tIns="50800" rIns="50800" bIns="50800" anchor="ctr"/>
          <a:lstStyle/>
          <a:p>
            <a:pPr defTabSz="584200">
              <a:defRPr sz="2200">
                <a:solidFill>
                  <a:srgbClr val="FFFFFF"/>
                </a:solidFill>
              </a:defRPr>
            </a:pPr>
          </a:p>
        </p:txBody>
      </p:sp>
      <p:sp>
        <p:nvSpPr>
          <p:cNvPr id="535" name="#a20019…"/>
          <p:cNvSpPr txBox="1"/>
          <p:nvPr/>
        </p:nvSpPr>
        <p:spPr>
          <a:xfrm>
            <a:off x="3058489" y="6823936"/>
            <a:ext cx="5421641" cy="1701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defRPr sz="1800"/>
            </a:pPr>
            <a:r>
              <a:t>#a20019 </a:t>
            </a:r>
          </a:p>
          <a:p>
            <a:pPr algn="l">
              <a:defRPr sz="1800"/>
            </a:pPr>
            <a:r>
              <a:t>RGB 41,21,22</a:t>
            </a:r>
          </a:p>
          <a:p>
            <a:pPr algn="l">
              <a:defRPr sz="1800"/>
            </a:pPr>
            <a:r>
              <a:t>CMYK 75,85,81,66</a:t>
            </a:r>
          </a:p>
          <a:p>
            <a:pPr algn="l">
              <a:defRPr sz="1800"/>
            </a:pPr>
            <a:r>
              <a:t>HEX #291516 </a:t>
            </a:r>
          </a:p>
        </p:txBody>
      </p:sp>
      <p:sp>
        <p:nvSpPr>
          <p:cNvPr id="536" name="色名"/>
          <p:cNvSpPr txBox="1"/>
          <p:nvPr/>
        </p:nvSpPr>
        <p:spPr>
          <a:xfrm>
            <a:off x="9464414" y="1781703"/>
            <a:ext cx="5421641" cy="406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400">
                <a:solidFill>
                  <a:srgbClr val="000000"/>
                </a:solidFill>
                <a:latin typeface="+mn-lt"/>
                <a:ea typeface="+mn-ea"/>
                <a:cs typeface="+mn-cs"/>
                <a:sym typeface="ヒラギノ角ゴ ProN W6"/>
              </a:defRPr>
            </a:lvl1pPr>
          </a:lstStyle>
          <a:p>
            <a:pPr/>
            <a:r>
              <a:t>色名</a:t>
            </a:r>
          </a:p>
        </p:txBody>
      </p:sp>
      <p:sp>
        <p:nvSpPr>
          <p:cNvPr id="537" name="正方形"/>
          <p:cNvSpPr/>
          <p:nvPr/>
        </p:nvSpPr>
        <p:spPr>
          <a:xfrm>
            <a:off x="7170329" y="1788053"/>
            <a:ext cx="1948606" cy="1942917"/>
          </a:xfrm>
          <a:prstGeom prst="rect">
            <a:avLst/>
          </a:prstGeom>
          <a:solidFill>
            <a:srgbClr val="D5D5D5"/>
          </a:solidFill>
          <a:ln w="12700">
            <a:miter lim="400000"/>
          </a:ln>
        </p:spPr>
        <p:txBody>
          <a:bodyPr lIns="50800" tIns="50800" rIns="50800" bIns="50800" anchor="ctr"/>
          <a:lstStyle/>
          <a:p>
            <a:pPr defTabSz="584200">
              <a:defRPr sz="2200">
                <a:solidFill>
                  <a:srgbClr val="FFFFFF"/>
                </a:solidFill>
              </a:defRPr>
            </a:pPr>
          </a:p>
        </p:txBody>
      </p:sp>
      <p:sp>
        <p:nvSpPr>
          <p:cNvPr id="538" name="#a20019…"/>
          <p:cNvSpPr txBox="1"/>
          <p:nvPr/>
        </p:nvSpPr>
        <p:spPr>
          <a:xfrm>
            <a:off x="9464414" y="2274530"/>
            <a:ext cx="5421641" cy="1701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defRPr sz="1800"/>
            </a:pPr>
            <a:r>
              <a:t>#a20019 </a:t>
            </a:r>
          </a:p>
          <a:p>
            <a:pPr algn="l">
              <a:defRPr sz="1800"/>
            </a:pPr>
            <a:r>
              <a:t>RGB 41,21,22</a:t>
            </a:r>
          </a:p>
          <a:p>
            <a:pPr algn="l">
              <a:defRPr sz="1800"/>
            </a:pPr>
            <a:r>
              <a:t>CMYK 75,85,81,66</a:t>
            </a:r>
          </a:p>
          <a:p>
            <a:pPr algn="l">
              <a:defRPr sz="1800"/>
            </a:pPr>
            <a:r>
              <a:t>HEX #291516 </a:t>
            </a:r>
          </a:p>
        </p:txBody>
      </p:sp>
      <p:sp>
        <p:nvSpPr>
          <p:cNvPr id="539" name="色名"/>
          <p:cNvSpPr txBox="1"/>
          <p:nvPr/>
        </p:nvSpPr>
        <p:spPr>
          <a:xfrm>
            <a:off x="9464414" y="4056406"/>
            <a:ext cx="5421641" cy="406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400">
                <a:solidFill>
                  <a:srgbClr val="000000"/>
                </a:solidFill>
                <a:latin typeface="+mn-lt"/>
                <a:ea typeface="+mn-ea"/>
                <a:cs typeface="+mn-cs"/>
                <a:sym typeface="ヒラギノ角ゴ ProN W6"/>
              </a:defRPr>
            </a:lvl1pPr>
          </a:lstStyle>
          <a:p>
            <a:pPr/>
            <a:r>
              <a:t>色名</a:t>
            </a:r>
          </a:p>
        </p:txBody>
      </p:sp>
      <p:sp>
        <p:nvSpPr>
          <p:cNvPr id="540" name="正方形"/>
          <p:cNvSpPr/>
          <p:nvPr/>
        </p:nvSpPr>
        <p:spPr>
          <a:xfrm>
            <a:off x="7170329" y="4062756"/>
            <a:ext cx="1948606" cy="1942917"/>
          </a:xfrm>
          <a:prstGeom prst="rect">
            <a:avLst/>
          </a:prstGeom>
          <a:solidFill>
            <a:srgbClr val="D5D5D5"/>
          </a:solidFill>
          <a:ln w="12700">
            <a:miter lim="400000"/>
          </a:ln>
        </p:spPr>
        <p:txBody>
          <a:bodyPr lIns="50800" tIns="50800" rIns="50800" bIns="50800" anchor="ctr"/>
          <a:lstStyle/>
          <a:p>
            <a:pPr defTabSz="584200">
              <a:defRPr sz="2200">
                <a:solidFill>
                  <a:srgbClr val="FFFFFF"/>
                </a:solidFill>
              </a:defRPr>
            </a:pPr>
          </a:p>
        </p:txBody>
      </p:sp>
      <p:sp>
        <p:nvSpPr>
          <p:cNvPr id="541" name="#a20019…"/>
          <p:cNvSpPr txBox="1"/>
          <p:nvPr/>
        </p:nvSpPr>
        <p:spPr>
          <a:xfrm>
            <a:off x="9464414" y="4549233"/>
            <a:ext cx="5421641" cy="1701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defRPr sz="1800"/>
            </a:pPr>
            <a:r>
              <a:t>#a20019 </a:t>
            </a:r>
          </a:p>
          <a:p>
            <a:pPr algn="l">
              <a:defRPr sz="1800"/>
            </a:pPr>
            <a:r>
              <a:t>RGB 41,21,22</a:t>
            </a:r>
          </a:p>
          <a:p>
            <a:pPr algn="l">
              <a:defRPr sz="1800"/>
            </a:pPr>
            <a:r>
              <a:t>CMYK 75,85,81,66</a:t>
            </a:r>
          </a:p>
          <a:p>
            <a:pPr algn="l">
              <a:defRPr sz="1800"/>
            </a:pPr>
            <a:r>
              <a:t>HEX #291516 </a:t>
            </a:r>
          </a:p>
        </p:txBody>
      </p:sp>
      <p:sp>
        <p:nvSpPr>
          <p:cNvPr id="542" name="色名"/>
          <p:cNvSpPr txBox="1"/>
          <p:nvPr/>
        </p:nvSpPr>
        <p:spPr>
          <a:xfrm>
            <a:off x="9464414" y="6331109"/>
            <a:ext cx="5421641" cy="406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400">
                <a:solidFill>
                  <a:srgbClr val="000000"/>
                </a:solidFill>
                <a:latin typeface="+mn-lt"/>
                <a:ea typeface="+mn-ea"/>
                <a:cs typeface="+mn-cs"/>
                <a:sym typeface="ヒラギノ角ゴ ProN W6"/>
              </a:defRPr>
            </a:lvl1pPr>
          </a:lstStyle>
          <a:p>
            <a:pPr/>
            <a:r>
              <a:t>色名</a:t>
            </a:r>
          </a:p>
        </p:txBody>
      </p:sp>
      <p:sp>
        <p:nvSpPr>
          <p:cNvPr id="543" name="正方形"/>
          <p:cNvSpPr/>
          <p:nvPr/>
        </p:nvSpPr>
        <p:spPr>
          <a:xfrm>
            <a:off x="7170329" y="6337459"/>
            <a:ext cx="1948606" cy="1942917"/>
          </a:xfrm>
          <a:prstGeom prst="rect">
            <a:avLst/>
          </a:prstGeom>
          <a:solidFill>
            <a:srgbClr val="D5D5D5"/>
          </a:solidFill>
          <a:ln w="12700">
            <a:miter lim="400000"/>
          </a:ln>
        </p:spPr>
        <p:txBody>
          <a:bodyPr lIns="50800" tIns="50800" rIns="50800" bIns="50800" anchor="ctr"/>
          <a:lstStyle/>
          <a:p>
            <a:pPr defTabSz="584200">
              <a:defRPr sz="2200">
                <a:solidFill>
                  <a:srgbClr val="FFFFFF"/>
                </a:solidFill>
              </a:defRPr>
            </a:pPr>
          </a:p>
        </p:txBody>
      </p:sp>
      <p:sp>
        <p:nvSpPr>
          <p:cNvPr id="544" name="#a20019…"/>
          <p:cNvSpPr txBox="1"/>
          <p:nvPr/>
        </p:nvSpPr>
        <p:spPr>
          <a:xfrm>
            <a:off x="9464414" y="6823936"/>
            <a:ext cx="5421641" cy="1701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defRPr sz="1800"/>
            </a:pPr>
            <a:r>
              <a:t>#a20019 </a:t>
            </a:r>
          </a:p>
          <a:p>
            <a:pPr algn="l">
              <a:defRPr sz="1800"/>
            </a:pPr>
            <a:r>
              <a:t>RGB 41,21,22</a:t>
            </a:r>
          </a:p>
          <a:p>
            <a:pPr algn="l">
              <a:defRPr sz="1800"/>
            </a:pPr>
            <a:r>
              <a:t>CMYK 75,85,81,66</a:t>
            </a:r>
          </a:p>
          <a:p>
            <a:pPr algn="l">
              <a:defRPr sz="1800"/>
            </a:pPr>
            <a:r>
              <a:t>HEX #291516 </a:t>
            </a:r>
          </a:p>
        </p:txBody>
      </p:sp>
      <p:sp>
        <p:nvSpPr>
          <p:cNvPr id="545" name="スライド番号"/>
          <p:cNvSpPr txBox="1"/>
          <p:nvPr>
            <p:ph type="sldNum" sz="quarter" idx="4294967295"/>
          </p:nvPr>
        </p:nvSpPr>
        <p:spPr>
          <a:xfrm>
            <a:off x="6333062" y="9234627"/>
            <a:ext cx="331903" cy="2730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4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47" name="配色パレットの使い方"/>
          <p:cNvSpPr txBox="1"/>
          <p:nvPr>
            <p:ph type="title"/>
          </p:nvPr>
        </p:nvSpPr>
        <p:spPr>
          <a:prstGeom prst="rect">
            <a:avLst/>
          </a:prstGeom>
        </p:spPr>
        <p:txBody>
          <a:bodyPr/>
          <a:lstStyle>
            <a:lvl1pPr defTabSz="884304">
              <a:defRPr spc="-61" sz="3059"/>
            </a:lvl1pPr>
          </a:lstStyle>
          <a:p>
            <a:pPr/>
            <a:r>
              <a:t>配色パレットの使い方</a:t>
            </a:r>
          </a:p>
        </p:txBody>
      </p:sp>
      <p:sp>
        <p:nvSpPr>
          <p:cNvPr id="548" name="色割"/>
          <p:cNvSpPr txBox="1"/>
          <p:nvPr/>
        </p:nvSpPr>
        <p:spPr>
          <a:xfrm>
            <a:off x="768821" y="1781703"/>
            <a:ext cx="5421641" cy="406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400">
                <a:solidFill>
                  <a:srgbClr val="000000"/>
                </a:solidFill>
                <a:latin typeface="+mn-lt"/>
                <a:ea typeface="+mn-ea"/>
                <a:cs typeface="+mn-cs"/>
                <a:sym typeface="ヒラギノ角ゴ ProN W6"/>
              </a:defRPr>
            </a:lvl1pPr>
          </a:lstStyle>
          <a:p>
            <a:pPr/>
            <a:r>
              <a:t>色割</a:t>
            </a:r>
          </a:p>
        </p:txBody>
      </p:sp>
      <p:sp>
        <p:nvSpPr>
          <p:cNvPr id="549" name="四角形"/>
          <p:cNvSpPr/>
          <p:nvPr/>
        </p:nvSpPr>
        <p:spPr>
          <a:xfrm>
            <a:off x="3706398" y="1788053"/>
            <a:ext cx="2731777" cy="1942917"/>
          </a:xfrm>
          <a:prstGeom prst="rect">
            <a:avLst/>
          </a:prstGeom>
          <a:solidFill>
            <a:srgbClr val="D5D5D5"/>
          </a:solidFill>
          <a:ln w="12700">
            <a:miter lim="400000"/>
          </a:ln>
        </p:spPr>
        <p:txBody>
          <a:bodyPr lIns="50800" tIns="50800" rIns="50800" bIns="50800" anchor="ctr"/>
          <a:lstStyle/>
          <a:p>
            <a:pPr defTabSz="584200">
              <a:defRPr sz="2200">
                <a:solidFill>
                  <a:srgbClr val="FFFFFF"/>
                </a:solidFill>
              </a:defRPr>
            </a:pPr>
          </a:p>
        </p:txBody>
      </p:sp>
      <p:sp>
        <p:nvSpPr>
          <p:cNvPr id="550" name="OK"/>
          <p:cNvSpPr txBox="1"/>
          <p:nvPr/>
        </p:nvSpPr>
        <p:spPr>
          <a:xfrm>
            <a:off x="768821" y="4480895"/>
            <a:ext cx="5421641" cy="406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400">
                <a:solidFill>
                  <a:srgbClr val="000000"/>
                </a:solidFill>
                <a:latin typeface="+mn-lt"/>
                <a:ea typeface="+mn-ea"/>
                <a:cs typeface="+mn-cs"/>
                <a:sym typeface="ヒラギノ角ゴ ProN W6"/>
              </a:defRPr>
            </a:lvl1pPr>
          </a:lstStyle>
          <a:p>
            <a:pPr/>
            <a:r>
              <a:t>OK</a:t>
            </a:r>
          </a:p>
        </p:txBody>
      </p:sp>
      <p:sp>
        <p:nvSpPr>
          <p:cNvPr id="551" name="四角形"/>
          <p:cNvSpPr/>
          <p:nvPr/>
        </p:nvSpPr>
        <p:spPr>
          <a:xfrm>
            <a:off x="3698312" y="4500109"/>
            <a:ext cx="7350119" cy="1942916"/>
          </a:xfrm>
          <a:prstGeom prst="rect">
            <a:avLst/>
          </a:prstGeom>
          <a:solidFill>
            <a:srgbClr val="D5D5D5"/>
          </a:solidFill>
          <a:ln w="12700">
            <a:miter lim="400000"/>
          </a:ln>
        </p:spPr>
        <p:txBody>
          <a:bodyPr lIns="50800" tIns="50800" rIns="50800" bIns="50800" anchor="ctr"/>
          <a:lstStyle/>
          <a:p>
            <a:pPr defTabSz="584200">
              <a:defRPr sz="2200">
                <a:solidFill>
                  <a:srgbClr val="FFFFFF"/>
                </a:solidFill>
              </a:defRPr>
            </a:pPr>
          </a:p>
        </p:txBody>
      </p:sp>
      <p:sp>
        <p:nvSpPr>
          <p:cNvPr id="552" name="40%"/>
          <p:cNvSpPr txBox="1"/>
          <p:nvPr/>
        </p:nvSpPr>
        <p:spPr>
          <a:xfrm>
            <a:off x="4689120" y="1365077"/>
            <a:ext cx="766333" cy="330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defRPr sz="1800"/>
            </a:lvl1pPr>
          </a:lstStyle>
          <a:p>
            <a:pPr/>
            <a:r>
              <a:t>40%</a:t>
            </a:r>
          </a:p>
        </p:txBody>
      </p:sp>
      <p:sp>
        <p:nvSpPr>
          <p:cNvPr id="553" name="四角形"/>
          <p:cNvSpPr/>
          <p:nvPr/>
        </p:nvSpPr>
        <p:spPr>
          <a:xfrm>
            <a:off x="3698312" y="6774811"/>
            <a:ext cx="7350119" cy="1942917"/>
          </a:xfrm>
          <a:prstGeom prst="rect">
            <a:avLst/>
          </a:prstGeom>
          <a:solidFill>
            <a:srgbClr val="D5D5D5"/>
          </a:solidFill>
          <a:ln w="12700">
            <a:miter lim="400000"/>
          </a:ln>
        </p:spPr>
        <p:txBody>
          <a:bodyPr lIns="50800" tIns="50800" rIns="50800" bIns="50800" anchor="ctr"/>
          <a:lstStyle/>
          <a:p>
            <a:pPr defTabSz="584200">
              <a:defRPr sz="2200">
                <a:solidFill>
                  <a:srgbClr val="FFFFFF"/>
                </a:solidFill>
              </a:defRPr>
            </a:pPr>
          </a:p>
        </p:txBody>
      </p:sp>
      <p:sp>
        <p:nvSpPr>
          <p:cNvPr id="554" name="40%"/>
          <p:cNvSpPr txBox="1"/>
          <p:nvPr/>
        </p:nvSpPr>
        <p:spPr>
          <a:xfrm>
            <a:off x="7429004" y="1365077"/>
            <a:ext cx="766333" cy="330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defRPr sz="1800"/>
            </a:lvl1pPr>
          </a:lstStyle>
          <a:p>
            <a:pPr/>
            <a:r>
              <a:t>40%</a:t>
            </a:r>
          </a:p>
        </p:txBody>
      </p:sp>
      <p:sp>
        <p:nvSpPr>
          <p:cNvPr id="555" name="10%"/>
          <p:cNvSpPr txBox="1"/>
          <p:nvPr/>
        </p:nvSpPr>
        <p:spPr>
          <a:xfrm>
            <a:off x="9174269" y="1365077"/>
            <a:ext cx="766333" cy="330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defRPr sz="1800"/>
            </a:lvl1pPr>
          </a:lstStyle>
          <a:p>
            <a:pPr/>
            <a:r>
              <a:t>10%</a:t>
            </a:r>
          </a:p>
        </p:txBody>
      </p:sp>
      <p:sp>
        <p:nvSpPr>
          <p:cNvPr id="556" name="10%"/>
          <p:cNvSpPr txBox="1"/>
          <p:nvPr/>
        </p:nvSpPr>
        <p:spPr>
          <a:xfrm>
            <a:off x="10200199" y="1365077"/>
            <a:ext cx="766333" cy="330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defRPr sz="1800"/>
            </a:lvl1pPr>
          </a:lstStyle>
          <a:p>
            <a:pPr/>
            <a:r>
              <a:t>10%</a:t>
            </a:r>
          </a:p>
        </p:txBody>
      </p:sp>
      <p:sp>
        <p:nvSpPr>
          <p:cNvPr id="557" name="四角形"/>
          <p:cNvSpPr/>
          <p:nvPr/>
        </p:nvSpPr>
        <p:spPr>
          <a:xfrm>
            <a:off x="6446282" y="1788053"/>
            <a:ext cx="2731777" cy="1942917"/>
          </a:xfrm>
          <a:prstGeom prst="rect">
            <a:avLst/>
          </a:prstGeom>
          <a:solidFill>
            <a:srgbClr val="D5D5D5"/>
          </a:solidFill>
          <a:ln w="12700">
            <a:miter lim="400000"/>
          </a:ln>
        </p:spPr>
        <p:txBody>
          <a:bodyPr lIns="50800" tIns="50800" rIns="50800" bIns="50800" anchor="ctr"/>
          <a:lstStyle/>
          <a:p>
            <a:pPr defTabSz="584200">
              <a:defRPr sz="2200">
                <a:solidFill>
                  <a:srgbClr val="FFFFFF"/>
                </a:solidFill>
              </a:defRPr>
            </a:pPr>
          </a:p>
        </p:txBody>
      </p:sp>
      <p:sp>
        <p:nvSpPr>
          <p:cNvPr id="558" name="四角形"/>
          <p:cNvSpPr/>
          <p:nvPr/>
        </p:nvSpPr>
        <p:spPr>
          <a:xfrm>
            <a:off x="9186165" y="1788053"/>
            <a:ext cx="922627" cy="1942917"/>
          </a:xfrm>
          <a:prstGeom prst="rect">
            <a:avLst/>
          </a:prstGeom>
          <a:solidFill>
            <a:srgbClr val="D5D5D5"/>
          </a:solidFill>
          <a:ln w="12700">
            <a:miter lim="400000"/>
          </a:ln>
        </p:spPr>
        <p:txBody>
          <a:bodyPr lIns="50800" tIns="50800" rIns="50800" bIns="50800" anchor="ctr"/>
          <a:lstStyle/>
          <a:p>
            <a:pPr defTabSz="584200">
              <a:defRPr sz="2200">
                <a:solidFill>
                  <a:srgbClr val="FFFFFF"/>
                </a:solidFill>
              </a:defRPr>
            </a:pPr>
          </a:p>
        </p:txBody>
      </p:sp>
      <p:sp>
        <p:nvSpPr>
          <p:cNvPr id="559" name="四角形"/>
          <p:cNvSpPr/>
          <p:nvPr/>
        </p:nvSpPr>
        <p:spPr>
          <a:xfrm>
            <a:off x="10116898" y="1788053"/>
            <a:ext cx="932934" cy="1942917"/>
          </a:xfrm>
          <a:prstGeom prst="rect">
            <a:avLst/>
          </a:prstGeom>
          <a:solidFill>
            <a:srgbClr val="D5D5D5"/>
          </a:solidFill>
          <a:ln w="12700">
            <a:miter lim="400000"/>
          </a:ln>
        </p:spPr>
        <p:txBody>
          <a:bodyPr lIns="50800" tIns="50800" rIns="50800" bIns="50800" anchor="ctr"/>
          <a:lstStyle/>
          <a:p>
            <a:pPr defTabSz="584200">
              <a:defRPr sz="2200">
                <a:solidFill>
                  <a:srgbClr val="FFFFFF"/>
                </a:solidFill>
              </a:defRPr>
            </a:pPr>
          </a:p>
        </p:txBody>
      </p:sp>
      <p:sp>
        <p:nvSpPr>
          <p:cNvPr id="560" name="NG"/>
          <p:cNvSpPr txBox="1"/>
          <p:nvPr/>
        </p:nvSpPr>
        <p:spPr>
          <a:xfrm>
            <a:off x="768821" y="6706247"/>
            <a:ext cx="5421641" cy="406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400">
                <a:solidFill>
                  <a:srgbClr val="000000"/>
                </a:solidFill>
                <a:latin typeface="+mn-lt"/>
                <a:ea typeface="+mn-ea"/>
                <a:cs typeface="+mn-cs"/>
                <a:sym typeface="ヒラギノ角ゴ ProN W6"/>
              </a:defRPr>
            </a:lvl1pPr>
          </a:lstStyle>
          <a:p>
            <a:pPr/>
            <a:r>
              <a:t>NG</a:t>
            </a:r>
          </a:p>
        </p:txBody>
      </p:sp>
      <p:sp>
        <p:nvSpPr>
          <p:cNvPr id="561" name="スライド番号"/>
          <p:cNvSpPr txBox="1"/>
          <p:nvPr>
            <p:ph type="sldNum" sz="quarter" idx="4294967295"/>
          </p:nvPr>
        </p:nvSpPr>
        <p:spPr>
          <a:xfrm>
            <a:off x="6333062" y="9234627"/>
            <a:ext cx="331903" cy="2730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4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63" name="タイポグラフィ"/>
          <p:cNvSpPr txBox="1"/>
          <p:nvPr>
            <p:ph type="title"/>
          </p:nvPr>
        </p:nvSpPr>
        <p:spPr>
          <a:prstGeom prst="rect">
            <a:avLst/>
          </a:prstGeom>
        </p:spPr>
        <p:txBody>
          <a:bodyPr/>
          <a:lstStyle>
            <a:lvl1pPr defTabSz="884304">
              <a:defRPr spc="-61" sz="3059"/>
            </a:lvl1pPr>
          </a:lstStyle>
          <a:p>
            <a:pPr/>
            <a:r>
              <a:t>タイポグラフィ</a:t>
            </a:r>
          </a:p>
        </p:txBody>
      </p:sp>
      <p:sp>
        <p:nvSpPr>
          <p:cNvPr id="564" name="ロゴタイポ"/>
          <p:cNvSpPr txBox="1"/>
          <p:nvPr/>
        </p:nvSpPr>
        <p:spPr>
          <a:xfrm>
            <a:off x="768821" y="1781703"/>
            <a:ext cx="5421641" cy="406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400">
                <a:solidFill>
                  <a:srgbClr val="000000"/>
                </a:solidFill>
                <a:latin typeface="+mn-lt"/>
                <a:ea typeface="+mn-ea"/>
                <a:cs typeface="+mn-cs"/>
                <a:sym typeface="ヒラギノ角ゴ ProN W6"/>
              </a:defRPr>
            </a:lvl1pPr>
          </a:lstStyle>
          <a:p>
            <a:pPr/>
            <a:r>
              <a:t>ロゴタイポ</a:t>
            </a:r>
          </a:p>
        </p:txBody>
      </p:sp>
      <p:sp>
        <p:nvSpPr>
          <p:cNvPr id="565" name="GILL SANS LIGHT"/>
          <p:cNvSpPr txBox="1"/>
          <p:nvPr/>
        </p:nvSpPr>
        <p:spPr>
          <a:xfrm>
            <a:off x="768821" y="2728360"/>
            <a:ext cx="5421641" cy="4445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defTabSz="457200">
              <a:spcBef>
                <a:spcPts val="1200"/>
              </a:spcBef>
              <a:defRPr sz="2366" u="sng">
                <a:solidFill>
                  <a:srgbClr val="000000"/>
                </a:solidFill>
                <a:latin typeface="Gill Sans"/>
                <a:ea typeface="Gill Sans"/>
                <a:cs typeface="Gill Sans"/>
                <a:sym typeface="Gill Sans"/>
              </a:defRPr>
            </a:lvl1pPr>
          </a:lstStyle>
          <a:p>
            <a:pPr/>
            <a:r>
              <a:t>GILL SANS LIGHT </a:t>
            </a:r>
          </a:p>
        </p:txBody>
      </p:sp>
      <p:sp>
        <p:nvSpPr>
          <p:cNvPr id="566" name="ABCDEFGHIJKLMNOPQRSTUVWXYZ abcdefghijklmnopqrstuvwxyz…"/>
          <p:cNvSpPr txBox="1"/>
          <p:nvPr/>
        </p:nvSpPr>
        <p:spPr>
          <a:xfrm>
            <a:off x="5566833" y="2728360"/>
            <a:ext cx="5421641" cy="1676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r" defTabSz="457200">
              <a:lnSpc>
                <a:spcPct val="150000"/>
              </a:lnSpc>
              <a:spcBef>
                <a:spcPts val="1200"/>
              </a:spcBef>
              <a:defRPr sz="2400">
                <a:solidFill>
                  <a:srgbClr val="000000"/>
                </a:solidFill>
                <a:latin typeface="Gill Sans"/>
                <a:ea typeface="Gill Sans"/>
                <a:cs typeface="Gill Sans"/>
                <a:sym typeface="Gill Sans"/>
              </a:defRPr>
            </a:pPr>
            <a:r>
              <a:t>ABCDEFGHIJKLMNOPQRSTUVWXYZ abcdefghijklmnopqrstuvwxyz</a:t>
            </a:r>
          </a:p>
          <a:p>
            <a:pPr algn="r" defTabSz="457200">
              <a:lnSpc>
                <a:spcPct val="150000"/>
              </a:lnSpc>
              <a:spcBef>
                <a:spcPts val="1200"/>
              </a:spcBef>
              <a:defRPr sz="2400">
                <a:solidFill>
                  <a:srgbClr val="000000"/>
                </a:solidFill>
                <a:latin typeface="Gill Sans"/>
                <a:ea typeface="Gill Sans"/>
                <a:cs typeface="Gill Sans"/>
                <a:sym typeface="Gill Sans"/>
              </a:defRPr>
            </a:pPr>
            <a:r>
              <a:t>1234567890!@#$%^&amp;*</a:t>
            </a:r>
          </a:p>
        </p:txBody>
      </p:sp>
      <p:sp>
        <p:nvSpPr>
          <p:cNvPr id="567" name="GILL SANS SEMIBOLD"/>
          <p:cNvSpPr txBox="1"/>
          <p:nvPr/>
        </p:nvSpPr>
        <p:spPr>
          <a:xfrm>
            <a:off x="768821" y="5298039"/>
            <a:ext cx="5421641" cy="469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defTabSz="457200">
              <a:spcBef>
                <a:spcPts val="1200"/>
              </a:spcBef>
              <a:defRPr sz="2400" u="sng">
                <a:solidFill>
                  <a:srgbClr val="000000"/>
                </a:solidFill>
                <a:latin typeface="Gill Sans SemiBold"/>
                <a:ea typeface="Gill Sans SemiBold"/>
                <a:cs typeface="Gill Sans SemiBold"/>
                <a:sym typeface="Gill Sans SemiBold"/>
              </a:defRPr>
            </a:lvl1pPr>
          </a:lstStyle>
          <a:p>
            <a:pPr/>
            <a:r>
              <a:t>GILL SANS SEMIBOLD </a:t>
            </a:r>
          </a:p>
        </p:txBody>
      </p:sp>
      <p:sp>
        <p:nvSpPr>
          <p:cNvPr id="568" name="ABCDEFGHIJKLMNOPQRSTUVWXYZ abcdefghijklmnopqrstuvwxyz…"/>
          <p:cNvSpPr txBox="1"/>
          <p:nvPr/>
        </p:nvSpPr>
        <p:spPr>
          <a:xfrm>
            <a:off x="5566833" y="5298039"/>
            <a:ext cx="5421641" cy="1727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r" defTabSz="457200">
              <a:lnSpc>
                <a:spcPct val="150000"/>
              </a:lnSpc>
              <a:spcBef>
                <a:spcPts val="1200"/>
              </a:spcBef>
              <a:defRPr sz="2400">
                <a:solidFill>
                  <a:srgbClr val="000000"/>
                </a:solidFill>
                <a:latin typeface="Gill Sans SemiBold"/>
                <a:ea typeface="Gill Sans SemiBold"/>
                <a:cs typeface="Gill Sans SemiBold"/>
                <a:sym typeface="Gill Sans SemiBold"/>
              </a:defRPr>
            </a:pPr>
            <a:r>
              <a:t>ABCDEFGHIJKLMNOPQRSTUVWXYZ abcdefghijklmnopqrstuvwxyz</a:t>
            </a:r>
          </a:p>
          <a:p>
            <a:pPr algn="r" defTabSz="457200">
              <a:lnSpc>
                <a:spcPct val="150000"/>
              </a:lnSpc>
              <a:spcBef>
                <a:spcPts val="1200"/>
              </a:spcBef>
              <a:defRPr sz="2400">
                <a:solidFill>
                  <a:srgbClr val="000000"/>
                </a:solidFill>
                <a:latin typeface="Gill Sans SemiBold"/>
                <a:ea typeface="Gill Sans SemiBold"/>
                <a:cs typeface="Gill Sans SemiBold"/>
                <a:sym typeface="Gill Sans SemiBold"/>
              </a:defRPr>
            </a:pPr>
            <a:r>
              <a:t>1234567890!@#$%^&amp;*</a:t>
            </a:r>
          </a:p>
        </p:txBody>
      </p:sp>
      <p:sp>
        <p:nvSpPr>
          <p:cNvPr id="569" name="スライド番号"/>
          <p:cNvSpPr txBox="1"/>
          <p:nvPr>
            <p:ph type="sldNum" sz="quarter" idx="4294967295"/>
          </p:nvPr>
        </p:nvSpPr>
        <p:spPr>
          <a:xfrm>
            <a:off x="6333062" y="9234627"/>
            <a:ext cx="331903" cy="2730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4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71" name="タイポグラフィ"/>
          <p:cNvSpPr txBox="1"/>
          <p:nvPr>
            <p:ph type="title"/>
          </p:nvPr>
        </p:nvSpPr>
        <p:spPr>
          <a:prstGeom prst="rect">
            <a:avLst/>
          </a:prstGeom>
        </p:spPr>
        <p:txBody>
          <a:bodyPr/>
          <a:lstStyle>
            <a:lvl1pPr defTabSz="884304">
              <a:defRPr spc="-61" sz="3059"/>
            </a:lvl1pPr>
          </a:lstStyle>
          <a:p>
            <a:pPr/>
            <a:r>
              <a:t>タイポグラフィ</a:t>
            </a:r>
          </a:p>
        </p:txBody>
      </p:sp>
      <p:sp>
        <p:nvSpPr>
          <p:cNvPr id="572" name="見出し / 本文"/>
          <p:cNvSpPr txBox="1"/>
          <p:nvPr/>
        </p:nvSpPr>
        <p:spPr>
          <a:xfrm>
            <a:off x="768821" y="1781703"/>
            <a:ext cx="5421641" cy="406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400">
                <a:solidFill>
                  <a:srgbClr val="000000"/>
                </a:solidFill>
                <a:latin typeface="+mn-lt"/>
                <a:ea typeface="+mn-ea"/>
                <a:cs typeface="+mn-cs"/>
                <a:sym typeface="ヒラギノ角ゴ ProN W6"/>
              </a:defRPr>
            </a:lvl1pPr>
          </a:lstStyle>
          <a:p>
            <a:pPr/>
            <a:r>
              <a:t>見出し / 本文</a:t>
            </a:r>
          </a:p>
        </p:txBody>
      </p:sp>
      <p:sp>
        <p:nvSpPr>
          <p:cNvPr id="573" name="GILL SANS BOLD"/>
          <p:cNvSpPr txBox="1"/>
          <p:nvPr/>
        </p:nvSpPr>
        <p:spPr>
          <a:xfrm>
            <a:off x="768821" y="2728360"/>
            <a:ext cx="5421641" cy="457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defTabSz="457200">
              <a:spcBef>
                <a:spcPts val="1200"/>
              </a:spcBef>
              <a:defRPr b="1" sz="2366" u="sng">
                <a:solidFill>
                  <a:srgbClr val="000000"/>
                </a:solidFill>
                <a:latin typeface="Gill Sans"/>
                <a:ea typeface="Gill Sans"/>
                <a:cs typeface="Gill Sans"/>
                <a:sym typeface="Gill Sans"/>
              </a:defRPr>
            </a:lvl1pPr>
          </a:lstStyle>
          <a:p>
            <a:pPr/>
            <a:r>
              <a:t>GILL SANS BOLD </a:t>
            </a:r>
          </a:p>
        </p:txBody>
      </p:sp>
      <p:sp>
        <p:nvSpPr>
          <p:cNvPr id="574" name="ABCDEFGHIJKLMNOPQRSTUVWXYZ abcdefghijklmnopqrstuvwxyz…"/>
          <p:cNvSpPr txBox="1"/>
          <p:nvPr/>
        </p:nvSpPr>
        <p:spPr>
          <a:xfrm>
            <a:off x="4130964" y="2728360"/>
            <a:ext cx="6857510" cy="1676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r" defTabSz="457200">
              <a:lnSpc>
                <a:spcPct val="150000"/>
              </a:lnSpc>
              <a:spcBef>
                <a:spcPts val="1200"/>
              </a:spcBef>
              <a:defRPr b="1" sz="2400">
                <a:solidFill>
                  <a:srgbClr val="000000"/>
                </a:solidFill>
                <a:latin typeface="Gill Sans"/>
                <a:ea typeface="Gill Sans"/>
                <a:cs typeface="Gill Sans"/>
                <a:sym typeface="Gill Sans"/>
              </a:defRPr>
            </a:pPr>
            <a:r>
              <a:t>ABCDEFGHIJKLMNOPQRSTUVWXYZ abcdefghijklmnopqrstuvwxyz</a:t>
            </a:r>
          </a:p>
          <a:p>
            <a:pPr algn="r" defTabSz="457200">
              <a:lnSpc>
                <a:spcPct val="150000"/>
              </a:lnSpc>
              <a:spcBef>
                <a:spcPts val="1200"/>
              </a:spcBef>
              <a:defRPr b="1" sz="2400">
                <a:solidFill>
                  <a:srgbClr val="000000"/>
                </a:solidFill>
                <a:latin typeface="Gill Sans"/>
                <a:ea typeface="Gill Sans"/>
                <a:cs typeface="Gill Sans"/>
                <a:sym typeface="Gill Sans"/>
              </a:defRPr>
            </a:pPr>
            <a:r>
              <a:t>1234567890!@#$%^&amp;*</a:t>
            </a:r>
          </a:p>
        </p:txBody>
      </p:sp>
      <p:sp>
        <p:nvSpPr>
          <p:cNvPr id="575" name="RALEWAY REGULAR"/>
          <p:cNvSpPr txBox="1"/>
          <p:nvPr/>
        </p:nvSpPr>
        <p:spPr>
          <a:xfrm>
            <a:off x="768821" y="5298039"/>
            <a:ext cx="5421641" cy="469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defTabSz="457200">
              <a:spcBef>
                <a:spcPts val="1200"/>
              </a:spcBef>
              <a:defRPr sz="2400" u="sng">
                <a:solidFill>
                  <a:srgbClr val="000000"/>
                </a:solidFill>
                <a:latin typeface="Helvetica"/>
                <a:ea typeface="Helvetica"/>
                <a:cs typeface="Helvetica"/>
                <a:sym typeface="Helvetica"/>
              </a:defRPr>
            </a:lvl1pPr>
          </a:lstStyle>
          <a:p>
            <a:pPr/>
            <a:r>
              <a:t>RALEWAY REGULAR </a:t>
            </a:r>
          </a:p>
        </p:txBody>
      </p:sp>
      <p:sp>
        <p:nvSpPr>
          <p:cNvPr id="576" name="ABCDEFGHIJKLMNOPQRSTUVWXYZ abcdefghijklmnopqrstuvwxyz…"/>
          <p:cNvSpPr txBox="1"/>
          <p:nvPr/>
        </p:nvSpPr>
        <p:spPr>
          <a:xfrm>
            <a:off x="5566833" y="5298039"/>
            <a:ext cx="5421641" cy="1727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r" defTabSz="457200">
              <a:lnSpc>
                <a:spcPct val="150000"/>
              </a:lnSpc>
              <a:spcBef>
                <a:spcPts val="1200"/>
              </a:spcBef>
              <a:defRPr sz="2400">
                <a:solidFill>
                  <a:srgbClr val="000000"/>
                </a:solidFill>
                <a:latin typeface="Helvetica"/>
                <a:ea typeface="Helvetica"/>
                <a:cs typeface="Helvetica"/>
                <a:sym typeface="Helvetica"/>
              </a:defRPr>
            </a:pPr>
            <a:r>
              <a:t>ABCDEFGHIJKLMNOPQRSTUVWXYZ abcdefghijklmnopqrstuvwxyz</a:t>
            </a:r>
          </a:p>
          <a:p>
            <a:pPr algn="r" defTabSz="457200">
              <a:lnSpc>
                <a:spcPct val="150000"/>
              </a:lnSpc>
              <a:spcBef>
                <a:spcPts val="1200"/>
              </a:spcBef>
              <a:defRPr sz="2400">
                <a:solidFill>
                  <a:srgbClr val="000000"/>
                </a:solidFill>
                <a:latin typeface="Helvetica"/>
                <a:ea typeface="Helvetica"/>
                <a:cs typeface="Helvetica"/>
                <a:sym typeface="Helvetica"/>
              </a:defRPr>
            </a:pPr>
            <a:r>
              <a:t>1234567890!@#$%^&amp;*</a:t>
            </a:r>
          </a:p>
        </p:txBody>
      </p:sp>
      <p:sp>
        <p:nvSpPr>
          <p:cNvPr id="577" name="RALEWAY MEDIUM"/>
          <p:cNvSpPr txBox="1"/>
          <p:nvPr/>
        </p:nvSpPr>
        <p:spPr>
          <a:xfrm>
            <a:off x="768821" y="7690613"/>
            <a:ext cx="3495326" cy="469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defTabSz="457200">
              <a:spcBef>
                <a:spcPts val="1200"/>
              </a:spcBef>
              <a:defRPr sz="2400" u="sng">
                <a:solidFill>
                  <a:srgbClr val="000000"/>
                </a:solidFill>
                <a:latin typeface="Helvetica"/>
                <a:ea typeface="Helvetica"/>
                <a:cs typeface="Helvetica"/>
                <a:sym typeface="Helvetica"/>
              </a:defRPr>
            </a:lvl1pPr>
          </a:lstStyle>
          <a:p>
            <a:pPr/>
            <a:r>
              <a:t>RALEWAY MEDIUM</a:t>
            </a:r>
          </a:p>
        </p:txBody>
      </p:sp>
      <p:sp>
        <p:nvSpPr>
          <p:cNvPr id="578" name="ABCDEFGHIJKLMNOPQRSTUVWXYZ abcdefghijklmnopqrstuvwxyz…"/>
          <p:cNvSpPr txBox="1"/>
          <p:nvPr/>
        </p:nvSpPr>
        <p:spPr>
          <a:xfrm>
            <a:off x="5566833" y="7690613"/>
            <a:ext cx="5421641" cy="1727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r" defTabSz="457200">
              <a:lnSpc>
                <a:spcPct val="150000"/>
              </a:lnSpc>
              <a:spcBef>
                <a:spcPts val="1200"/>
              </a:spcBef>
              <a:defRPr sz="2400">
                <a:solidFill>
                  <a:srgbClr val="000000"/>
                </a:solidFill>
                <a:latin typeface="Helvetica"/>
                <a:ea typeface="Helvetica"/>
                <a:cs typeface="Helvetica"/>
                <a:sym typeface="Helvetica"/>
              </a:defRPr>
            </a:pPr>
            <a:r>
              <a:t>ABCDEFGHIJKLMNOPQRSTUVWXYZ abcdefghijklmnopqrstuvwxyz</a:t>
            </a:r>
          </a:p>
          <a:p>
            <a:pPr algn="r" defTabSz="457200">
              <a:lnSpc>
                <a:spcPct val="150000"/>
              </a:lnSpc>
              <a:spcBef>
                <a:spcPts val="1200"/>
              </a:spcBef>
              <a:defRPr sz="2400">
                <a:solidFill>
                  <a:srgbClr val="000000"/>
                </a:solidFill>
                <a:latin typeface="Helvetica"/>
                <a:ea typeface="Helvetica"/>
                <a:cs typeface="Helvetica"/>
                <a:sym typeface="Helvetica"/>
              </a:defRPr>
            </a:pPr>
            <a:r>
              <a:t>1234567890!@#$%^&amp;*</a:t>
            </a:r>
          </a:p>
        </p:txBody>
      </p:sp>
      <p:sp>
        <p:nvSpPr>
          <p:cNvPr id="579" name="スライド番号"/>
          <p:cNvSpPr txBox="1"/>
          <p:nvPr>
            <p:ph type="sldNum" sz="quarter" idx="4294967295"/>
          </p:nvPr>
        </p:nvSpPr>
        <p:spPr>
          <a:xfrm>
            <a:off x="6333062" y="9234627"/>
            <a:ext cx="331903" cy="2730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4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81" name="イメージ"/>
          <p:cNvSpPr txBox="1"/>
          <p:nvPr>
            <p:ph type="title"/>
          </p:nvPr>
        </p:nvSpPr>
        <p:spPr>
          <a:prstGeom prst="rect">
            <a:avLst/>
          </a:prstGeom>
        </p:spPr>
        <p:txBody>
          <a:bodyPr/>
          <a:lstStyle>
            <a:lvl1pPr defTabSz="884304">
              <a:defRPr spc="-61" sz="3059"/>
            </a:lvl1pPr>
          </a:lstStyle>
          <a:p>
            <a:pPr/>
            <a:r>
              <a:t>イメージ</a:t>
            </a:r>
          </a:p>
        </p:txBody>
      </p:sp>
      <p:sp>
        <p:nvSpPr>
          <p:cNvPr id="582" name="画像のスタイル"/>
          <p:cNvSpPr txBox="1"/>
          <p:nvPr/>
        </p:nvSpPr>
        <p:spPr>
          <a:xfrm>
            <a:off x="1231900" y="1322713"/>
            <a:ext cx="5421640" cy="406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400">
                <a:solidFill>
                  <a:srgbClr val="000000"/>
                </a:solidFill>
                <a:latin typeface="+mn-lt"/>
                <a:ea typeface="+mn-ea"/>
                <a:cs typeface="+mn-cs"/>
                <a:sym typeface="ヒラギノ角ゴ ProN W6"/>
              </a:defRPr>
            </a:lvl1pPr>
          </a:lstStyle>
          <a:p>
            <a:pPr/>
            <a:r>
              <a:t>画像のスタイル</a:t>
            </a:r>
          </a:p>
        </p:txBody>
      </p:sp>
      <p:sp>
        <p:nvSpPr>
          <p:cNvPr id="583" name="四角形"/>
          <p:cNvSpPr/>
          <p:nvPr/>
        </p:nvSpPr>
        <p:spPr>
          <a:xfrm>
            <a:off x="1268956" y="1972219"/>
            <a:ext cx="10466888" cy="4210031"/>
          </a:xfrm>
          <a:prstGeom prst="rect">
            <a:avLst/>
          </a:prstGeom>
          <a:ln w="12700">
            <a:solidFill>
              <a:srgbClr val="5E5E5E"/>
            </a:solidFill>
            <a:miter lim="400000"/>
          </a:ln>
        </p:spPr>
        <p:txBody>
          <a:bodyPr lIns="50800" tIns="50800" rIns="50800" bIns="50800" anchor="ctr"/>
          <a:lstStyle/>
          <a:p>
            <a:pPr defTabSz="584200">
              <a:defRPr sz="2200">
                <a:solidFill>
                  <a:srgbClr val="FFFFFF"/>
                </a:solidFill>
              </a:defRPr>
            </a:pPr>
          </a:p>
        </p:txBody>
      </p:sp>
      <p:sp>
        <p:nvSpPr>
          <p:cNvPr id="584" name="四角形"/>
          <p:cNvSpPr/>
          <p:nvPr/>
        </p:nvSpPr>
        <p:spPr>
          <a:xfrm>
            <a:off x="1266073" y="6431706"/>
            <a:ext cx="5070067" cy="2837737"/>
          </a:xfrm>
          <a:prstGeom prst="rect">
            <a:avLst/>
          </a:prstGeom>
          <a:ln w="12700">
            <a:solidFill>
              <a:srgbClr val="5E5E5E"/>
            </a:solidFill>
            <a:miter lim="400000"/>
          </a:ln>
        </p:spPr>
        <p:txBody>
          <a:bodyPr lIns="50800" tIns="50800" rIns="50800" bIns="50800" anchor="ctr"/>
          <a:lstStyle/>
          <a:p>
            <a:pPr defTabSz="584200">
              <a:defRPr sz="2200">
                <a:solidFill>
                  <a:srgbClr val="FFFFFF"/>
                </a:solidFill>
              </a:defRPr>
            </a:pPr>
          </a:p>
        </p:txBody>
      </p:sp>
      <p:sp>
        <p:nvSpPr>
          <p:cNvPr id="585" name="四角形"/>
          <p:cNvSpPr/>
          <p:nvPr/>
        </p:nvSpPr>
        <p:spPr>
          <a:xfrm>
            <a:off x="6668661" y="6431706"/>
            <a:ext cx="5070066" cy="2837737"/>
          </a:xfrm>
          <a:prstGeom prst="rect">
            <a:avLst/>
          </a:prstGeom>
          <a:ln w="12700">
            <a:solidFill>
              <a:srgbClr val="5E5E5E"/>
            </a:solidFill>
            <a:miter lim="400000"/>
          </a:ln>
        </p:spPr>
        <p:txBody>
          <a:bodyPr lIns="50800" tIns="50800" rIns="50800" bIns="50800" anchor="ctr"/>
          <a:lstStyle/>
          <a:p>
            <a:pPr defTabSz="584200">
              <a:defRPr sz="2200">
                <a:solidFill>
                  <a:srgbClr val="FFFFFF"/>
                </a:solidFill>
              </a:defRPr>
            </a:pPr>
          </a:p>
        </p:txBody>
      </p:sp>
      <p:sp>
        <p:nvSpPr>
          <p:cNvPr id="586" name="スライド番号"/>
          <p:cNvSpPr txBox="1"/>
          <p:nvPr>
            <p:ph type="sldNum" sz="quarter" idx="4294967295"/>
          </p:nvPr>
        </p:nvSpPr>
        <p:spPr>
          <a:xfrm>
            <a:off x="6332732" y="9234627"/>
            <a:ext cx="332563" cy="2730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4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88" name="イメージ"/>
          <p:cNvSpPr txBox="1"/>
          <p:nvPr>
            <p:ph type="title"/>
          </p:nvPr>
        </p:nvSpPr>
        <p:spPr>
          <a:prstGeom prst="rect">
            <a:avLst/>
          </a:prstGeom>
        </p:spPr>
        <p:txBody>
          <a:bodyPr/>
          <a:lstStyle>
            <a:lvl1pPr defTabSz="884304">
              <a:defRPr spc="-61" sz="3059"/>
            </a:lvl1pPr>
          </a:lstStyle>
          <a:p>
            <a:pPr/>
            <a:r>
              <a:t>イメージ</a:t>
            </a:r>
          </a:p>
        </p:txBody>
      </p:sp>
      <p:sp>
        <p:nvSpPr>
          <p:cNvPr id="589" name="NG"/>
          <p:cNvSpPr txBox="1"/>
          <p:nvPr/>
        </p:nvSpPr>
        <p:spPr>
          <a:xfrm>
            <a:off x="1231900" y="1322713"/>
            <a:ext cx="5421640" cy="406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400">
                <a:solidFill>
                  <a:srgbClr val="000000"/>
                </a:solidFill>
                <a:latin typeface="+mn-lt"/>
                <a:ea typeface="+mn-ea"/>
                <a:cs typeface="+mn-cs"/>
                <a:sym typeface="ヒラギノ角ゴ ProN W6"/>
              </a:defRPr>
            </a:lvl1pPr>
          </a:lstStyle>
          <a:p>
            <a:pPr/>
            <a:r>
              <a:t>NG</a:t>
            </a:r>
          </a:p>
        </p:txBody>
      </p:sp>
      <p:sp>
        <p:nvSpPr>
          <p:cNvPr id="590" name="四角形"/>
          <p:cNvSpPr/>
          <p:nvPr/>
        </p:nvSpPr>
        <p:spPr>
          <a:xfrm>
            <a:off x="1266073" y="5621318"/>
            <a:ext cx="5070067" cy="2837737"/>
          </a:xfrm>
          <a:prstGeom prst="rect">
            <a:avLst/>
          </a:prstGeom>
          <a:ln w="12700">
            <a:solidFill>
              <a:srgbClr val="5E5E5E"/>
            </a:solidFill>
            <a:miter lim="400000"/>
          </a:ln>
        </p:spPr>
        <p:txBody>
          <a:bodyPr lIns="50800" tIns="50800" rIns="50800" bIns="50800" anchor="ctr"/>
          <a:lstStyle/>
          <a:p>
            <a:pPr defTabSz="584200">
              <a:defRPr sz="2200">
                <a:solidFill>
                  <a:srgbClr val="FFFFFF"/>
                </a:solidFill>
              </a:defRPr>
            </a:pPr>
          </a:p>
        </p:txBody>
      </p:sp>
      <p:sp>
        <p:nvSpPr>
          <p:cNvPr id="591" name="四角形"/>
          <p:cNvSpPr/>
          <p:nvPr/>
        </p:nvSpPr>
        <p:spPr>
          <a:xfrm>
            <a:off x="6668661" y="5621318"/>
            <a:ext cx="5070066" cy="2837737"/>
          </a:xfrm>
          <a:prstGeom prst="rect">
            <a:avLst/>
          </a:prstGeom>
          <a:ln w="12700">
            <a:solidFill>
              <a:srgbClr val="5E5E5E"/>
            </a:solidFill>
            <a:miter lim="400000"/>
          </a:ln>
        </p:spPr>
        <p:txBody>
          <a:bodyPr lIns="50800" tIns="50800" rIns="50800" bIns="50800" anchor="ctr"/>
          <a:lstStyle/>
          <a:p>
            <a:pPr defTabSz="584200">
              <a:defRPr sz="2200">
                <a:solidFill>
                  <a:srgbClr val="FFFFFF"/>
                </a:solidFill>
              </a:defRPr>
            </a:pPr>
          </a:p>
        </p:txBody>
      </p:sp>
      <p:sp>
        <p:nvSpPr>
          <p:cNvPr id="592" name="四角形"/>
          <p:cNvSpPr/>
          <p:nvPr/>
        </p:nvSpPr>
        <p:spPr>
          <a:xfrm>
            <a:off x="1266073" y="2392628"/>
            <a:ext cx="5070067" cy="2837738"/>
          </a:xfrm>
          <a:prstGeom prst="rect">
            <a:avLst/>
          </a:prstGeom>
          <a:ln w="12700">
            <a:solidFill>
              <a:srgbClr val="5E5E5E"/>
            </a:solidFill>
            <a:miter lim="400000"/>
          </a:ln>
        </p:spPr>
        <p:txBody>
          <a:bodyPr lIns="50800" tIns="50800" rIns="50800" bIns="50800" anchor="ctr"/>
          <a:lstStyle/>
          <a:p>
            <a:pPr defTabSz="584200">
              <a:defRPr sz="2200">
                <a:solidFill>
                  <a:srgbClr val="FFFFFF"/>
                </a:solidFill>
              </a:defRPr>
            </a:pPr>
          </a:p>
        </p:txBody>
      </p:sp>
      <p:sp>
        <p:nvSpPr>
          <p:cNvPr id="593" name="四角形"/>
          <p:cNvSpPr/>
          <p:nvPr/>
        </p:nvSpPr>
        <p:spPr>
          <a:xfrm>
            <a:off x="6668661" y="2392628"/>
            <a:ext cx="5070066" cy="2837738"/>
          </a:xfrm>
          <a:prstGeom prst="rect">
            <a:avLst/>
          </a:prstGeom>
          <a:ln w="12700">
            <a:solidFill>
              <a:srgbClr val="5E5E5E"/>
            </a:solidFill>
            <a:miter lim="400000"/>
          </a:ln>
        </p:spPr>
        <p:txBody>
          <a:bodyPr lIns="50800" tIns="50800" rIns="50800" bIns="50800" anchor="ctr"/>
          <a:lstStyle/>
          <a:p>
            <a:pPr defTabSz="584200">
              <a:defRPr sz="2200">
                <a:solidFill>
                  <a:srgbClr val="FFFFFF"/>
                </a:solidFill>
              </a:defRPr>
            </a:pPr>
          </a:p>
        </p:txBody>
      </p:sp>
      <p:sp>
        <p:nvSpPr>
          <p:cNvPr id="594" name="スライド番号"/>
          <p:cNvSpPr txBox="1"/>
          <p:nvPr>
            <p:ph type="sldNum" sz="quarter" idx="4294967295"/>
          </p:nvPr>
        </p:nvSpPr>
        <p:spPr>
          <a:xfrm>
            <a:off x="6333062" y="9234627"/>
            <a:ext cx="331903" cy="2730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4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96" name="グラフィック / パターン"/>
          <p:cNvSpPr txBox="1"/>
          <p:nvPr>
            <p:ph type="title"/>
          </p:nvPr>
        </p:nvSpPr>
        <p:spPr>
          <a:prstGeom prst="rect">
            <a:avLst/>
          </a:prstGeom>
        </p:spPr>
        <p:txBody>
          <a:bodyPr/>
          <a:lstStyle>
            <a:lvl1pPr defTabSz="884304">
              <a:defRPr spc="-61" sz="3059"/>
            </a:lvl1pPr>
          </a:lstStyle>
          <a:p>
            <a:pPr/>
            <a:r>
              <a:t>グラフィック / パターン</a:t>
            </a:r>
          </a:p>
        </p:txBody>
      </p:sp>
      <p:sp>
        <p:nvSpPr>
          <p:cNvPr id="597" name="グラフィック / アイコン"/>
          <p:cNvSpPr txBox="1"/>
          <p:nvPr/>
        </p:nvSpPr>
        <p:spPr>
          <a:xfrm>
            <a:off x="923181" y="1866001"/>
            <a:ext cx="5421640" cy="406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400">
                <a:solidFill>
                  <a:srgbClr val="000000"/>
                </a:solidFill>
                <a:latin typeface="+mn-lt"/>
                <a:ea typeface="+mn-ea"/>
                <a:cs typeface="+mn-cs"/>
                <a:sym typeface="ヒラギノ角ゴ ProN W6"/>
              </a:defRPr>
            </a:lvl1pPr>
          </a:lstStyle>
          <a:p>
            <a:pPr/>
            <a:r>
              <a:t>グラフィック / アイコン</a:t>
            </a:r>
          </a:p>
        </p:txBody>
      </p:sp>
      <p:sp>
        <p:nvSpPr>
          <p:cNvPr id="598" name="四角形"/>
          <p:cNvSpPr/>
          <p:nvPr/>
        </p:nvSpPr>
        <p:spPr>
          <a:xfrm>
            <a:off x="968731" y="2405492"/>
            <a:ext cx="11067338" cy="6633481"/>
          </a:xfrm>
          <a:prstGeom prst="rect">
            <a:avLst/>
          </a:prstGeom>
          <a:ln w="12700">
            <a:solidFill>
              <a:srgbClr val="5E5E5E"/>
            </a:solidFill>
            <a:miter lim="400000"/>
          </a:ln>
        </p:spPr>
        <p:txBody>
          <a:bodyPr lIns="50800" tIns="50800" rIns="50800" bIns="50800" anchor="ctr"/>
          <a:lstStyle/>
          <a:p>
            <a:pPr defTabSz="584200">
              <a:defRPr sz="2200">
                <a:solidFill>
                  <a:srgbClr val="FFFFFF"/>
                </a:solidFill>
              </a:defRPr>
            </a:pPr>
          </a:p>
        </p:txBody>
      </p:sp>
      <p:sp>
        <p:nvSpPr>
          <p:cNvPr id="599" name="スライド番号"/>
          <p:cNvSpPr txBox="1"/>
          <p:nvPr>
            <p:ph type="sldNum" sz="quarter" idx="4294967295"/>
          </p:nvPr>
        </p:nvSpPr>
        <p:spPr>
          <a:xfrm>
            <a:off x="6333062" y="9234627"/>
            <a:ext cx="331903" cy="2730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4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01" name="グラフィック / パターン"/>
          <p:cNvSpPr txBox="1"/>
          <p:nvPr>
            <p:ph type="title"/>
          </p:nvPr>
        </p:nvSpPr>
        <p:spPr>
          <a:prstGeom prst="rect">
            <a:avLst/>
          </a:prstGeom>
        </p:spPr>
        <p:txBody>
          <a:bodyPr/>
          <a:lstStyle>
            <a:lvl1pPr defTabSz="884304">
              <a:defRPr spc="-61" sz="3059"/>
            </a:lvl1pPr>
          </a:lstStyle>
          <a:p>
            <a:pPr/>
            <a:r>
              <a:t>グラフィック / パターン</a:t>
            </a:r>
          </a:p>
        </p:txBody>
      </p:sp>
      <p:sp>
        <p:nvSpPr>
          <p:cNvPr id="602" name="パターン"/>
          <p:cNvSpPr txBox="1"/>
          <p:nvPr/>
        </p:nvSpPr>
        <p:spPr>
          <a:xfrm>
            <a:off x="923181" y="1866001"/>
            <a:ext cx="5421640" cy="406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400">
                <a:solidFill>
                  <a:srgbClr val="000000"/>
                </a:solidFill>
                <a:latin typeface="+mn-lt"/>
                <a:ea typeface="+mn-ea"/>
                <a:cs typeface="+mn-cs"/>
                <a:sym typeface="ヒラギノ角ゴ ProN W6"/>
              </a:defRPr>
            </a:lvl1pPr>
          </a:lstStyle>
          <a:p>
            <a:pPr/>
            <a:r>
              <a:t>パターン</a:t>
            </a:r>
          </a:p>
        </p:txBody>
      </p:sp>
      <p:sp>
        <p:nvSpPr>
          <p:cNvPr id="603" name="四角形"/>
          <p:cNvSpPr/>
          <p:nvPr/>
        </p:nvSpPr>
        <p:spPr>
          <a:xfrm>
            <a:off x="968731" y="2405492"/>
            <a:ext cx="11067338" cy="6633481"/>
          </a:xfrm>
          <a:prstGeom prst="rect">
            <a:avLst/>
          </a:prstGeom>
          <a:ln w="12700">
            <a:solidFill>
              <a:srgbClr val="5E5E5E"/>
            </a:solidFill>
            <a:miter lim="400000"/>
          </a:ln>
        </p:spPr>
        <p:txBody>
          <a:bodyPr lIns="50800" tIns="50800" rIns="50800" bIns="50800" anchor="ctr"/>
          <a:lstStyle/>
          <a:p>
            <a:pPr defTabSz="584200">
              <a:defRPr sz="2200">
                <a:solidFill>
                  <a:srgbClr val="FFFFFF"/>
                </a:solidFill>
              </a:defRPr>
            </a:pPr>
          </a:p>
        </p:txBody>
      </p:sp>
      <p:sp>
        <p:nvSpPr>
          <p:cNvPr id="604" name="スライド番号"/>
          <p:cNvSpPr txBox="1"/>
          <p:nvPr>
            <p:ph type="sldNum" sz="quarter" idx="4294967295"/>
          </p:nvPr>
        </p:nvSpPr>
        <p:spPr>
          <a:xfrm>
            <a:off x="6333062" y="9234627"/>
            <a:ext cx="331903" cy="2730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4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00000"/>
        </a:solidFill>
      </p:bgPr>
    </p:bg>
    <p:spTree>
      <p:nvGrpSpPr>
        <p:cNvPr id="1" name=""/>
        <p:cNvGrpSpPr/>
        <p:nvPr/>
      </p:nvGrpSpPr>
      <p:grpSpPr>
        <a:xfrm>
          <a:off x="0" y="0"/>
          <a:ext cx="0" cy="0"/>
          <a:chOff x="0" y="0"/>
          <a:chExt cx="0" cy="0"/>
        </a:xfrm>
      </p:grpSpPr>
      <p:sp>
        <p:nvSpPr>
          <p:cNvPr id="606" name="スライド番号"/>
          <p:cNvSpPr txBox="1"/>
          <p:nvPr>
            <p:ph type="sldNum" sz="quarter" idx="4294967295"/>
          </p:nvPr>
        </p:nvSpPr>
        <p:spPr>
          <a:xfrm>
            <a:off x="6336449" y="9234627"/>
            <a:ext cx="331902" cy="2730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3" name="私たちのミッション"/>
          <p:cNvSpPr txBox="1"/>
          <p:nvPr>
            <p:ph type="title"/>
          </p:nvPr>
        </p:nvSpPr>
        <p:spPr>
          <a:prstGeom prst="rect">
            <a:avLst/>
          </a:prstGeom>
        </p:spPr>
        <p:txBody>
          <a:bodyPr/>
          <a:lstStyle/>
          <a:p>
            <a:pPr/>
            <a:r>
              <a:t>私たちのミッション</a:t>
            </a:r>
          </a:p>
        </p:txBody>
      </p:sp>
      <p:sp>
        <p:nvSpPr>
          <p:cNvPr id="174" name="四角形"/>
          <p:cNvSpPr/>
          <p:nvPr/>
        </p:nvSpPr>
        <p:spPr>
          <a:xfrm>
            <a:off x="917779" y="1754590"/>
            <a:ext cx="11169242" cy="7224537"/>
          </a:xfrm>
          <a:prstGeom prst="rect">
            <a:avLst/>
          </a:prstGeom>
          <a:solidFill>
            <a:srgbClr val="FFFFFF"/>
          </a:solidFill>
          <a:ln w="12700">
            <a:solidFill>
              <a:srgbClr val="000000"/>
            </a:solidFill>
            <a:miter lim="400000"/>
          </a:ln>
        </p:spPr>
        <p:txBody>
          <a:bodyPr lIns="50800" tIns="50800" rIns="50800" bIns="50800" anchor="ctr"/>
          <a:lstStyle/>
          <a:p>
            <a:pPr defTabSz="584200">
              <a:defRPr sz="2200">
                <a:solidFill>
                  <a:srgbClr val="FFFFFF"/>
                </a:solidFill>
              </a:defRPr>
            </a:pPr>
          </a:p>
        </p:txBody>
      </p:sp>
      <p:sp>
        <p:nvSpPr>
          <p:cNvPr id="175" name="スライド番号"/>
          <p:cNvSpPr txBox="1"/>
          <p:nvPr>
            <p:ph type="sldNum" sz="quarter" idx="4294967295"/>
          </p:nvPr>
        </p:nvSpPr>
        <p:spPr>
          <a:xfrm>
            <a:off x="6387628" y="9234627"/>
            <a:ext cx="222771" cy="2730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76" name="私たちは…"/>
          <p:cNvSpPr txBox="1"/>
          <p:nvPr/>
        </p:nvSpPr>
        <p:spPr>
          <a:xfrm>
            <a:off x="1323257" y="4324874"/>
            <a:ext cx="4708229" cy="86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defRPr sz="2400">
                <a:solidFill>
                  <a:srgbClr val="000000"/>
                </a:solidFill>
                <a:latin typeface="+mn-lt"/>
                <a:ea typeface="+mn-ea"/>
                <a:cs typeface="+mn-cs"/>
                <a:sym typeface="ヒラギノ角ゴ ProN W6"/>
              </a:defRPr>
            </a:pPr>
            <a:r>
              <a:t>私たちは</a:t>
            </a:r>
          </a:p>
          <a:p>
            <a:pPr algn="l">
              <a:defRPr sz="2400">
                <a:solidFill>
                  <a:srgbClr val="000000"/>
                </a:solidFill>
                <a:latin typeface="+mn-lt"/>
                <a:ea typeface="+mn-ea"/>
                <a:cs typeface="+mn-cs"/>
                <a:sym typeface="ヒラギノ角ゴ ProN W6"/>
              </a:defRPr>
            </a:pPr>
            <a:r>
              <a:t>コミットします</a:t>
            </a:r>
          </a:p>
        </p:txBody>
      </p:sp>
      <p:sp>
        <p:nvSpPr>
          <p:cNvPr id="177" name="ここには会社の使命や約束についての文章が入ります。こちらもダミーテキストが使われています。ここには会社の使命や約束についての文章が入ります。こちらもダミーテキストが使われています。"/>
          <p:cNvSpPr txBox="1"/>
          <p:nvPr/>
        </p:nvSpPr>
        <p:spPr>
          <a:xfrm>
            <a:off x="4805915" y="4227847"/>
            <a:ext cx="6783309" cy="2235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400"/>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ここには会社の使命や約束についての文章が入ります。こちらもダミーテキストが使われています。ここには会社の使命や約束についての文章が入ります。こちらもダミーテキストが使われています。</a:t>
            </a: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9" name="私たちの価値観"/>
          <p:cNvSpPr txBox="1"/>
          <p:nvPr>
            <p:ph type="title"/>
          </p:nvPr>
        </p:nvSpPr>
        <p:spPr>
          <a:prstGeom prst="rect">
            <a:avLst/>
          </a:prstGeom>
        </p:spPr>
        <p:txBody>
          <a:bodyPr/>
          <a:lstStyle/>
          <a:p>
            <a:pPr/>
            <a:r>
              <a:t>私たちの価値観</a:t>
            </a:r>
          </a:p>
        </p:txBody>
      </p:sp>
      <p:sp>
        <p:nvSpPr>
          <p:cNvPr id="180" name="四角形"/>
          <p:cNvSpPr/>
          <p:nvPr/>
        </p:nvSpPr>
        <p:spPr>
          <a:xfrm>
            <a:off x="917779" y="1733179"/>
            <a:ext cx="11169242" cy="7224536"/>
          </a:xfrm>
          <a:prstGeom prst="rect">
            <a:avLst/>
          </a:prstGeom>
          <a:solidFill>
            <a:srgbClr val="FFFFFF"/>
          </a:solidFill>
          <a:ln w="12700">
            <a:solidFill>
              <a:srgbClr val="000000"/>
            </a:solidFill>
            <a:miter lim="400000"/>
          </a:ln>
        </p:spPr>
        <p:txBody>
          <a:bodyPr lIns="50800" tIns="50800" rIns="50800" bIns="50800" anchor="ctr"/>
          <a:lstStyle/>
          <a:p>
            <a:pPr defTabSz="584200">
              <a:defRPr sz="2200">
                <a:solidFill>
                  <a:srgbClr val="FFFFFF"/>
                </a:solidFill>
              </a:defRPr>
            </a:pPr>
          </a:p>
        </p:txBody>
      </p:sp>
      <p:sp>
        <p:nvSpPr>
          <p:cNvPr id="181" name="スライド番号"/>
          <p:cNvSpPr txBox="1"/>
          <p:nvPr>
            <p:ph type="sldNum" sz="quarter" idx="4294967295"/>
          </p:nvPr>
        </p:nvSpPr>
        <p:spPr>
          <a:xfrm>
            <a:off x="6387628" y="9234627"/>
            <a:ext cx="222771" cy="2730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82" name="事業の進め方が…"/>
          <p:cNvSpPr txBox="1"/>
          <p:nvPr/>
        </p:nvSpPr>
        <p:spPr>
          <a:xfrm>
            <a:off x="1323257" y="2138112"/>
            <a:ext cx="4708229" cy="1320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gn="l">
              <a:defRPr sz="2400">
                <a:solidFill>
                  <a:srgbClr val="000000"/>
                </a:solidFill>
                <a:latin typeface="+mn-lt"/>
                <a:ea typeface="+mn-ea"/>
                <a:cs typeface="+mn-cs"/>
                <a:sym typeface="ヒラギノ角ゴ ProN W6"/>
              </a:defRPr>
            </a:pPr>
            <a:r>
              <a:t>事業の進め方が </a:t>
            </a:r>
          </a:p>
          <a:p>
            <a:pPr algn="l">
              <a:defRPr sz="2400">
                <a:solidFill>
                  <a:srgbClr val="000000"/>
                </a:solidFill>
                <a:latin typeface="+mn-lt"/>
                <a:ea typeface="+mn-ea"/>
                <a:cs typeface="+mn-cs"/>
                <a:sym typeface="ヒラギノ角ゴ ProN W6"/>
              </a:defRPr>
            </a:pPr>
            <a:r>
              <a:t>私たちのブランドを </a:t>
            </a:r>
          </a:p>
          <a:p>
            <a:pPr algn="l">
              <a:defRPr sz="2400">
                <a:solidFill>
                  <a:srgbClr val="000000"/>
                </a:solidFill>
                <a:latin typeface="+mn-lt"/>
                <a:ea typeface="+mn-ea"/>
                <a:cs typeface="+mn-cs"/>
                <a:sym typeface="ヒラギノ角ゴ ProN W6"/>
              </a:defRPr>
            </a:pPr>
            <a:r>
              <a:t>形作る</a:t>
            </a:r>
          </a:p>
        </p:txBody>
      </p:sp>
      <p:sp>
        <p:nvSpPr>
          <p:cNvPr id="183" name="ここに文章が入ります。ここに文章が入ります。ここに文章が入ります。ここに文章が入ります。ここに文章が入ります。ここに文章が入ります。"/>
          <p:cNvSpPr txBox="1"/>
          <p:nvPr/>
        </p:nvSpPr>
        <p:spPr>
          <a:xfrm>
            <a:off x="4805915" y="2041085"/>
            <a:ext cx="6783309" cy="1320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400"/>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ここに文章が入ります。ここに文章が入ります。ここに文章が入ります。ここに文章が入ります。ここに文章が入ります。ここに文章が入ります。</a:t>
            </a:r>
          </a:p>
        </p:txBody>
      </p:sp>
      <p:sp>
        <p:nvSpPr>
          <p:cNvPr id="184" name="ここに文章が入ります。ここに文章が入ります。ここに文章が入ります。ここに文章が入ります。ここに文章が入ります。ここに文章が入ります。"/>
          <p:cNvSpPr txBox="1"/>
          <p:nvPr/>
        </p:nvSpPr>
        <p:spPr>
          <a:xfrm>
            <a:off x="4805915" y="3755768"/>
            <a:ext cx="6783309" cy="1320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400"/>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ここに文章が入ります。ここに文章が入ります。ここに文章が入ります。ここに文章が入ります。ここに文章が入ります。ここに文章が入ります。</a:t>
            </a:r>
          </a:p>
        </p:txBody>
      </p:sp>
      <p:sp>
        <p:nvSpPr>
          <p:cNvPr id="185" name="ここに文章が入ります。ここに文章が入ります。ここに文章が入ります。ここに文章が入ります。ここに文章が入ります。ここに文章が入ります。"/>
          <p:cNvSpPr txBox="1"/>
          <p:nvPr/>
        </p:nvSpPr>
        <p:spPr>
          <a:xfrm>
            <a:off x="4805915" y="5517514"/>
            <a:ext cx="6783309" cy="1320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400"/>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ここに文章が入ります。ここに文章が入ります。ここに文章が入ります。ここに文章が入ります。ここに文章が入ります。ここに文章が入ります。</a:t>
            </a:r>
          </a:p>
        </p:txBody>
      </p:sp>
      <p:sp>
        <p:nvSpPr>
          <p:cNvPr id="186" name="ここに文章が入ります。ここに文章が入ります。ここに文章が入ります。ここに文章が入ります。ここに文章が入ります。ここに文章が入ります。"/>
          <p:cNvSpPr txBox="1"/>
          <p:nvPr/>
        </p:nvSpPr>
        <p:spPr>
          <a:xfrm>
            <a:off x="4805915" y="7279259"/>
            <a:ext cx="6783309" cy="1320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l">
              <a:defRPr sz="2400"/>
            </a:lvl1pPr>
          </a:lstStyle>
          <a:p>
            <a:pPr>
              <a:defRPr>
                <a:solidFill>
                  <a:srgbClr val="000000"/>
                </a:solidFill>
                <a:latin typeface="+mn-lt"/>
                <a:ea typeface="+mn-ea"/>
                <a:cs typeface="+mn-cs"/>
                <a:sym typeface="ヒラギノ角ゴ ProN W6"/>
              </a:defRPr>
            </a:pPr>
            <a:r>
              <a:rPr>
                <a:solidFill>
                  <a:srgbClr val="5E5E5E"/>
                </a:solidFill>
                <a:latin typeface="ヒラギノ角ゴ ProN W3"/>
                <a:ea typeface="ヒラギノ角ゴ ProN W3"/>
                <a:cs typeface="ヒラギノ角ゴ ProN W3"/>
                <a:sym typeface="ヒラギノ角ゴ ProN W3"/>
              </a:rPr>
              <a:t>ここに文章が入ります。ここに文章が入ります。ここに文章が入ります。ここに文章が入ります。ここに文章が入ります。ここに文章が入ります。</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5E5E5E"/>
        </a:solidFill>
      </p:bgPr>
    </p:bg>
    <p:spTree>
      <p:nvGrpSpPr>
        <p:cNvPr id="1" name=""/>
        <p:cNvGrpSpPr/>
        <p:nvPr/>
      </p:nvGrpSpPr>
      <p:grpSpPr>
        <a:xfrm>
          <a:off x="0" y="0"/>
          <a:ext cx="0" cy="0"/>
          <a:chOff x="0" y="0"/>
          <a:chExt cx="0" cy="0"/>
        </a:xfrm>
      </p:grpSpPr>
      <p:sp>
        <p:nvSpPr>
          <p:cNvPr id="188" name="私たちのポジション"/>
          <p:cNvSpPr txBox="1"/>
          <p:nvPr>
            <p:ph type="ctrTitle"/>
          </p:nvPr>
        </p:nvSpPr>
        <p:spPr>
          <a:xfrm>
            <a:off x="697871" y="3225800"/>
            <a:ext cx="11609058" cy="3302000"/>
          </a:xfrm>
          <a:prstGeom prst="rect">
            <a:avLst/>
          </a:prstGeom>
        </p:spPr>
        <p:txBody>
          <a:bodyPr anchor="ctr"/>
          <a:lstStyle>
            <a:lvl1pPr algn="ctr">
              <a:defRPr spc="-79" sz="4000">
                <a:solidFill>
                  <a:srgbClr val="FFFFFF"/>
                </a:solidFill>
              </a:defRPr>
            </a:lvl1pPr>
          </a:lstStyle>
          <a:p>
            <a:pPr/>
            <a:r>
              <a:t>私たちのポジション</a:t>
            </a:r>
          </a:p>
        </p:txBody>
      </p:sp>
      <p:sp>
        <p:nvSpPr>
          <p:cNvPr id="189" name="スライド番号"/>
          <p:cNvSpPr txBox="1"/>
          <p:nvPr>
            <p:ph type="sldNum" sz="quarter" idx="4294967295"/>
          </p:nvPr>
        </p:nvSpPr>
        <p:spPr>
          <a:xfrm>
            <a:off x="6391014" y="9234627"/>
            <a:ext cx="222772" cy="2730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1" name="私たちの顧客"/>
          <p:cNvSpPr txBox="1"/>
          <p:nvPr>
            <p:ph type="title"/>
          </p:nvPr>
        </p:nvSpPr>
        <p:spPr>
          <a:prstGeom prst="rect">
            <a:avLst/>
          </a:prstGeom>
        </p:spPr>
        <p:txBody>
          <a:bodyPr/>
          <a:lstStyle/>
          <a:p>
            <a:pPr/>
            <a:r>
              <a:t>私たちの顧客</a:t>
            </a:r>
          </a:p>
        </p:txBody>
      </p:sp>
      <p:sp>
        <p:nvSpPr>
          <p:cNvPr id="192" name="四角形"/>
          <p:cNvSpPr/>
          <p:nvPr/>
        </p:nvSpPr>
        <p:spPr>
          <a:xfrm>
            <a:off x="917779" y="1754590"/>
            <a:ext cx="11169242" cy="7224537"/>
          </a:xfrm>
          <a:prstGeom prst="rect">
            <a:avLst/>
          </a:prstGeom>
          <a:solidFill>
            <a:srgbClr val="FFFFFF"/>
          </a:solidFill>
          <a:ln w="12700">
            <a:solidFill>
              <a:srgbClr val="000000"/>
            </a:solidFill>
            <a:miter lim="400000"/>
          </a:ln>
        </p:spPr>
        <p:txBody>
          <a:bodyPr lIns="50800" tIns="50800" rIns="50800" bIns="50800" anchor="ctr"/>
          <a:lstStyle/>
          <a:p>
            <a:pPr defTabSz="584200">
              <a:defRPr sz="2200">
                <a:solidFill>
                  <a:srgbClr val="FFFFFF"/>
                </a:solidFill>
              </a:defRPr>
            </a:pPr>
          </a:p>
        </p:txBody>
      </p:sp>
      <p:sp>
        <p:nvSpPr>
          <p:cNvPr id="193" name="高橋 絵里奈"/>
          <p:cNvSpPr txBox="1"/>
          <p:nvPr/>
        </p:nvSpPr>
        <p:spPr>
          <a:xfrm>
            <a:off x="1341701" y="2100939"/>
            <a:ext cx="2358952" cy="406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lvl1pPr>
          </a:lstStyle>
          <a:p>
            <a:pPr/>
            <a:r>
              <a:t>高橋 絵里奈 </a:t>
            </a:r>
          </a:p>
        </p:txBody>
      </p:sp>
      <p:pic>
        <p:nvPicPr>
          <p:cNvPr id="194" name="23495734_s.jpeg" descr="23495734_s.jpeg"/>
          <p:cNvPicPr>
            <a:picLocks noChangeAspect="1"/>
          </p:cNvPicPr>
          <p:nvPr/>
        </p:nvPicPr>
        <p:blipFill>
          <a:blip r:embed="rId2">
            <a:extLst/>
          </a:blip>
          <a:stretch>
            <a:fillRect/>
          </a:stretch>
        </p:blipFill>
        <p:spPr>
          <a:xfrm>
            <a:off x="1367414" y="2655408"/>
            <a:ext cx="2803329" cy="1870346"/>
          </a:xfrm>
          <a:prstGeom prst="rect">
            <a:avLst/>
          </a:prstGeom>
          <a:ln w="12700">
            <a:miter lim="400000"/>
          </a:ln>
        </p:spPr>
      </p:pic>
      <p:sp>
        <p:nvSpPr>
          <p:cNvPr id="195" name="デモグラフィックデータ"/>
          <p:cNvSpPr txBox="1"/>
          <p:nvPr/>
        </p:nvSpPr>
        <p:spPr>
          <a:xfrm>
            <a:off x="4351714" y="2345342"/>
            <a:ext cx="3821325" cy="406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solidFill>
                  <a:srgbClr val="000000"/>
                </a:solidFill>
                <a:latin typeface="+mn-lt"/>
                <a:ea typeface="+mn-ea"/>
                <a:cs typeface="+mn-cs"/>
                <a:sym typeface="ヒラギノ角ゴ ProN W6"/>
              </a:defRPr>
            </a:lvl1pPr>
          </a:lstStyle>
          <a:p>
            <a:pPr/>
            <a:r>
              <a:t>デモグラフィックデータ</a:t>
            </a:r>
          </a:p>
        </p:txBody>
      </p:sp>
      <p:sp>
        <p:nvSpPr>
          <p:cNvPr id="196" name="年齢：35歳"/>
          <p:cNvSpPr txBox="1"/>
          <p:nvPr/>
        </p:nvSpPr>
        <p:spPr>
          <a:xfrm>
            <a:off x="4351714" y="2987853"/>
            <a:ext cx="3821325" cy="304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a:solidFill>
                  <a:srgbClr val="000000"/>
                </a:solidFill>
                <a:latin typeface="+mn-lt"/>
                <a:ea typeface="+mn-ea"/>
                <a:cs typeface="+mn-cs"/>
                <a:sym typeface="ヒラギノ角ゴ ProN W6"/>
              </a:defRPr>
            </a:pPr>
            <a:r>
              <a:t>年齢：</a:t>
            </a:r>
            <a:r>
              <a:rPr>
                <a:solidFill>
                  <a:srgbClr val="5E5E5E"/>
                </a:solidFill>
                <a:latin typeface="ヒラギノ角ゴ ProN W3"/>
                <a:ea typeface="ヒラギノ角ゴ ProN W3"/>
                <a:cs typeface="ヒラギノ角ゴ ProN W3"/>
                <a:sym typeface="ヒラギノ角ゴ ProN W3"/>
              </a:rPr>
              <a:t>35歳</a:t>
            </a:r>
          </a:p>
        </p:txBody>
      </p:sp>
      <p:sp>
        <p:nvSpPr>
          <p:cNvPr id="197" name="性別：女性"/>
          <p:cNvSpPr txBox="1"/>
          <p:nvPr/>
        </p:nvSpPr>
        <p:spPr>
          <a:xfrm>
            <a:off x="4351714" y="3387269"/>
            <a:ext cx="3821325" cy="304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a:solidFill>
                  <a:srgbClr val="000000"/>
                </a:solidFill>
                <a:latin typeface="+mn-lt"/>
                <a:ea typeface="+mn-ea"/>
                <a:cs typeface="+mn-cs"/>
                <a:sym typeface="ヒラギノ角ゴ ProN W6"/>
              </a:defRPr>
            </a:pPr>
            <a:r>
              <a:t>性別：</a:t>
            </a:r>
            <a:r>
              <a:rPr>
                <a:solidFill>
                  <a:srgbClr val="5E5E5E"/>
                </a:solidFill>
                <a:latin typeface="ヒラギノ角ゴ ProN W3"/>
                <a:ea typeface="ヒラギノ角ゴ ProN W3"/>
                <a:cs typeface="ヒラギノ角ゴ ProN W3"/>
                <a:sym typeface="ヒラギノ角ゴ ProN W3"/>
              </a:rPr>
              <a:t>女性 </a:t>
            </a:r>
          </a:p>
        </p:txBody>
      </p:sp>
      <p:sp>
        <p:nvSpPr>
          <p:cNvPr id="198" name="職業：ディレクター、マーケター"/>
          <p:cNvSpPr txBox="1"/>
          <p:nvPr/>
        </p:nvSpPr>
        <p:spPr>
          <a:xfrm>
            <a:off x="4351714" y="3786685"/>
            <a:ext cx="3821325" cy="304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a:solidFill>
                  <a:srgbClr val="000000"/>
                </a:solidFill>
                <a:latin typeface="+mn-lt"/>
                <a:ea typeface="+mn-ea"/>
                <a:cs typeface="+mn-cs"/>
                <a:sym typeface="ヒラギノ角ゴ ProN W6"/>
              </a:defRPr>
            </a:pPr>
            <a:r>
              <a:t>職業：</a:t>
            </a:r>
            <a:r>
              <a:rPr>
                <a:solidFill>
                  <a:srgbClr val="5E5E5E"/>
                </a:solidFill>
                <a:latin typeface="ヒラギノ角ゴ ProN W3"/>
                <a:ea typeface="ヒラギノ角ゴ ProN W3"/>
                <a:cs typeface="ヒラギノ角ゴ ProN W3"/>
                <a:sym typeface="ヒラギノ角ゴ ProN W3"/>
              </a:rPr>
              <a:t>ディレクター、マーケター </a:t>
            </a:r>
          </a:p>
        </p:txBody>
      </p:sp>
      <p:sp>
        <p:nvSpPr>
          <p:cNvPr id="199" name="学歴：立命館大学国際関係学部"/>
          <p:cNvSpPr txBox="1"/>
          <p:nvPr/>
        </p:nvSpPr>
        <p:spPr>
          <a:xfrm>
            <a:off x="4351714" y="4186101"/>
            <a:ext cx="3821325" cy="304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a:solidFill>
                  <a:srgbClr val="000000"/>
                </a:solidFill>
                <a:latin typeface="+mn-lt"/>
                <a:ea typeface="+mn-ea"/>
                <a:cs typeface="+mn-cs"/>
                <a:sym typeface="ヒラギノ角ゴ ProN W6"/>
              </a:defRPr>
            </a:pPr>
            <a:r>
              <a:t>学歴：</a:t>
            </a:r>
            <a:r>
              <a:rPr>
                <a:solidFill>
                  <a:srgbClr val="5E5E5E"/>
                </a:solidFill>
                <a:latin typeface="ヒラギノ角ゴ ProN W3"/>
                <a:ea typeface="ヒラギノ角ゴ ProN W3"/>
                <a:cs typeface="ヒラギノ角ゴ ProN W3"/>
                <a:sym typeface="ヒラギノ角ゴ ProN W3"/>
              </a:rPr>
              <a:t>立命館大学国際関係学部 </a:t>
            </a:r>
          </a:p>
        </p:txBody>
      </p:sp>
      <p:sp>
        <p:nvSpPr>
          <p:cNvPr id="200" name="住所：名古屋"/>
          <p:cNvSpPr txBox="1"/>
          <p:nvPr/>
        </p:nvSpPr>
        <p:spPr>
          <a:xfrm>
            <a:off x="8004892" y="2987853"/>
            <a:ext cx="3821325" cy="304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a:solidFill>
                  <a:srgbClr val="000000"/>
                </a:solidFill>
                <a:latin typeface="+mn-lt"/>
                <a:ea typeface="+mn-ea"/>
                <a:cs typeface="+mn-cs"/>
                <a:sym typeface="ヒラギノ角ゴ ProN W6"/>
              </a:defRPr>
            </a:pPr>
            <a:r>
              <a:t>住所：</a:t>
            </a:r>
            <a:r>
              <a:rPr>
                <a:solidFill>
                  <a:srgbClr val="5E5E5E"/>
                </a:solidFill>
                <a:latin typeface="ヒラギノ角ゴ ProN W3"/>
                <a:ea typeface="ヒラギノ角ゴ ProN W3"/>
                <a:cs typeface="ヒラギノ角ゴ ProN W3"/>
                <a:sym typeface="ヒラギノ角ゴ ProN W3"/>
              </a:rPr>
              <a:t>名古屋</a:t>
            </a:r>
          </a:p>
        </p:txBody>
      </p:sp>
      <p:sp>
        <p:nvSpPr>
          <p:cNvPr id="201" name="収入：12,000,000万"/>
          <p:cNvSpPr txBox="1"/>
          <p:nvPr/>
        </p:nvSpPr>
        <p:spPr>
          <a:xfrm>
            <a:off x="8004892" y="3387269"/>
            <a:ext cx="3821325" cy="304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a:solidFill>
                  <a:srgbClr val="000000"/>
                </a:solidFill>
                <a:latin typeface="+mn-lt"/>
                <a:ea typeface="+mn-ea"/>
                <a:cs typeface="+mn-cs"/>
                <a:sym typeface="ヒラギノ角ゴ ProN W6"/>
              </a:defRPr>
            </a:pPr>
            <a:r>
              <a:t>収入：</a:t>
            </a:r>
            <a:r>
              <a:rPr>
                <a:solidFill>
                  <a:srgbClr val="5E5E5E"/>
                </a:solidFill>
                <a:latin typeface="ヒラギノ角ゴ ProN W3"/>
                <a:ea typeface="ヒラギノ角ゴ ProN W3"/>
                <a:cs typeface="ヒラギノ角ゴ ProN W3"/>
                <a:sym typeface="ヒラギノ角ゴ ProN W3"/>
              </a:rPr>
              <a:t>12,000,000万</a:t>
            </a:r>
          </a:p>
        </p:txBody>
      </p:sp>
      <p:sp>
        <p:nvSpPr>
          <p:cNvPr id="202" name="家族構成：結婚11年目 9歳・4歳の母"/>
          <p:cNvSpPr txBox="1"/>
          <p:nvPr/>
        </p:nvSpPr>
        <p:spPr>
          <a:xfrm>
            <a:off x="8004892" y="3786685"/>
            <a:ext cx="3821325" cy="304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a:solidFill>
                  <a:srgbClr val="000000"/>
                </a:solidFill>
                <a:latin typeface="+mn-lt"/>
                <a:ea typeface="+mn-ea"/>
                <a:cs typeface="+mn-cs"/>
                <a:sym typeface="ヒラギノ角ゴ ProN W6"/>
              </a:defRPr>
            </a:pPr>
            <a:r>
              <a:t>家族構成：</a:t>
            </a:r>
            <a:r>
              <a:rPr>
                <a:solidFill>
                  <a:srgbClr val="5E5E5E"/>
                </a:solidFill>
                <a:latin typeface="ヒラギノ角ゴ ProN W3"/>
                <a:ea typeface="ヒラギノ角ゴ ProN W3"/>
                <a:cs typeface="ヒラギノ角ゴ ProN W3"/>
                <a:sym typeface="ヒラギノ角ゴ ProN W3"/>
              </a:rPr>
              <a:t>結婚11年目 9歳・4歳の母 </a:t>
            </a:r>
          </a:p>
        </p:txBody>
      </p:sp>
      <p:sp>
        <p:nvSpPr>
          <p:cNvPr id="203" name="線"/>
          <p:cNvSpPr/>
          <p:nvPr/>
        </p:nvSpPr>
        <p:spPr>
          <a:xfrm>
            <a:off x="4430975" y="2766002"/>
            <a:ext cx="7152583" cy="1"/>
          </a:xfrm>
          <a:prstGeom prst="line">
            <a:avLst/>
          </a:prstGeom>
          <a:ln w="12700">
            <a:solidFill>
              <a:srgbClr val="000000"/>
            </a:solidFill>
            <a:miter lim="400000"/>
          </a:ln>
        </p:spPr>
        <p:txBody>
          <a:bodyPr lIns="50800" tIns="50800" rIns="50800" bIns="50800" anchor="ctr"/>
          <a:lstStyle/>
          <a:p>
            <a:pPr/>
          </a:p>
        </p:txBody>
      </p:sp>
      <p:sp>
        <p:nvSpPr>
          <p:cNvPr id="204" name="サイコグラフィックデータ"/>
          <p:cNvSpPr txBox="1"/>
          <p:nvPr/>
        </p:nvSpPr>
        <p:spPr>
          <a:xfrm>
            <a:off x="1374711" y="4984932"/>
            <a:ext cx="3821325" cy="406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solidFill>
                  <a:srgbClr val="000000"/>
                </a:solidFill>
                <a:latin typeface="+mn-lt"/>
                <a:ea typeface="+mn-ea"/>
                <a:cs typeface="+mn-cs"/>
                <a:sym typeface="ヒラギノ角ゴ ProN W6"/>
              </a:defRPr>
            </a:lvl1pPr>
          </a:lstStyle>
          <a:p>
            <a:pPr/>
            <a:r>
              <a:t>サイコグラフィックデータ</a:t>
            </a:r>
          </a:p>
        </p:txBody>
      </p:sp>
      <p:sp>
        <p:nvSpPr>
          <p:cNvPr id="205" name="趣味・関心：フラダンス、マーケ、スタートアップ、"/>
          <p:cNvSpPr txBox="1"/>
          <p:nvPr/>
        </p:nvSpPr>
        <p:spPr>
          <a:xfrm>
            <a:off x="1374711" y="5627444"/>
            <a:ext cx="8150875" cy="304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a:solidFill>
                  <a:srgbClr val="000000"/>
                </a:solidFill>
                <a:latin typeface="+mn-lt"/>
                <a:ea typeface="+mn-ea"/>
                <a:cs typeface="+mn-cs"/>
                <a:sym typeface="ヒラギノ角ゴ ProN W6"/>
              </a:defRPr>
            </a:pPr>
            <a:r>
              <a:t>趣味・関心：</a:t>
            </a:r>
            <a:r>
              <a:rPr>
                <a:solidFill>
                  <a:srgbClr val="5E5E5E"/>
                </a:solidFill>
                <a:latin typeface="ヒラギノ角ゴ ProN W3"/>
                <a:ea typeface="ヒラギノ角ゴ ProN W3"/>
                <a:cs typeface="ヒラギノ角ゴ ProN W3"/>
                <a:sym typeface="ヒラギノ角ゴ ProN W3"/>
              </a:rPr>
              <a:t>フラダンス、マーケ、スタートアップ、</a:t>
            </a:r>
          </a:p>
        </p:txBody>
      </p:sp>
      <p:sp>
        <p:nvSpPr>
          <p:cNvPr id="206" name="スポーツ：中高ハンドボール部"/>
          <p:cNvSpPr txBox="1"/>
          <p:nvPr/>
        </p:nvSpPr>
        <p:spPr>
          <a:xfrm>
            <a:off x="1374711" y="6026860"/>
            <a:ext cx="3821325" cy="304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a:solidFill>
                  <a:srgbClr val="000000"/>
                </a:solidFill>
                <a:latin typeface="+mn-lt"/>
                <a:ea typeface="+mn-ea"/>
                <a:cs typeface="+mn-cs"/>
                <a:sym typeface="ヒラギノ角ゴ ProN W6"/>
              </a:defRPr>
            </a:pPr>
            <a:r>
              <a:t>スポーツ：</a:t>
            </a:r>
            <a:r>
              <a:rPr>
                <a:solidFill>
                  <a:srgbClr val="5E5E5E"/>
                </a:solidFill>
                <a:latin typeface="ヒラギノ角ゴ ProN W3"/>
                <a:ea typeface="ヒラギノ角ゴ ProN W3"/>
                <a:cs typeface="ヒラギノ角ゴ ProN W3"/>
                <a:sym typeface="ヒラギノ角ゴ ProN W3"/>
              </a:rPr>
              <a:t>中高ハンドボール部</a:t>
            </a:r>
          </a:p>
        </p:txBody>
      </p:sp>
      <p:sp>
        <p:nvSpPr>
          <p:cNvPr id="207" name="好きな音楽：久石譲"/>
          <p:cNvSpPr txBox="1"/>
          <p:nvPr/>
        </p:nvSpPr>
        <p:spPr>
          <a:xfrm>
            <a:off x="1374711" y="6426275"/>
            <a:ext cx="3821325" cy="304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a:solidFill>
                  <a:srgbClr val="000000"/>
                </a:solidFill>
                <a:latin typeface="+mn-lt"/>
                <a:ea typeface="+mn-ea"/>
                <a:cs typeface="+mn-cs"/>
                <a:sym typeface="ヒラギノ角ゴ ProN W6"/>
              </a:defRPr>
            </a:pPr>
            <a:r>
              <a:t>好きな音楽：</a:t>
            </a:r>
            <a:r>
              <a:rPr>
                <a:solidFill>
                  <a:srgbClr val="5E5E5E"/>
                </a:solidFill>
                <a:latin typeface="ヒラギノ角ゴ ProN W3"/>
                <a:ea typeface="ヒラギノ角ゴ ProN W3"/>
                <a:cs typeface="ヒラギノ角ゴ ProN W3"/>
                <a:sym typeface="ヒラギノ角ゴ ProN W3"/>
              </a:rPr>
              <a:t>久石譲</a:t>
            </a:r>
          </a:p>
        </p:txBody>
      </p:sp>
      <p:sp>
        <p:nvSpPr>
          <p:cNvPr id="208" name="好きな食べ物：餃子、コーヒー"/>
          <p:cNvSpPr txBox="1"/>
          <p:nvPr/>
        </p:nvSpPr>
        <p:spPr>
          <a:xfrm>
            <a:off x="1374711" y="6825691"/>
            <a:ext cx="3821325" cy="304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a:solidFill>
                  <a:srgbClr val="000000"/>
                </a:solidFill>
                <a:latin typeface="+mn-lt"/>
                <a:ea typeface="+mn-ea"/>
                <a:cs typeface="+mn-cs"/>
                <a:sym typeface="ヒラギノ角ゴ ProN W6"/>
              </a:defRPr>
            </a:pPr>
            <a:r>
              <a:t>好きな食べ物：</a:t>
            </a:r>
            <a:r>
              <a:rPr>
                <a:solidFill>
                  <a:srgbClr val="5E5E5E"/>
                </a:solidFill>
                <a:latin typeface="ヒラギノ角ゴ ProN W3"/>
                <a:ea typeface="ヒラギノ角ゴ ProN W3"/>
                <a:cs typeface="ヒラギノ角ゴ ProN W3"/>
                <a:sym typeface="ヒラギノ角ゴ ProN W3"/>
              </a:rPr>
              <a:t>餃子、コーヒー</a:t>
            </a:r>
          </a:p>
        </p:txBody>
      </p:sp>
      <p:sp>
        <p:nvSpPr>
          <p:cNvPr id="209" name="コミュニティ：オンラインサロンXXX"/>
          <p:cNvSpPr txBox="1"/>
          <p:nvPr/>
        </p:nvSpPr>
        <p:spPr>
          <a:xfrm>
            <a:off x="6725845" y="5627444"/>
            <a:ext cx="3821325" cy="304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a:solidFill>
                  <a:srgbClr val="000000"/>
                </a:solidFill>
                <a:latin typeface="+mn-lt"/>
                <a:ea typeface="+mn-ea"/>
                <a:cs typeface="+mn-cs"/>
                <a:sym typeface="ヒラギノ角ゴ ProN W6"/>
              </a:defRPr>
            </a:pPr>
            <a:r>
              <a:t>コミュニティ：</a:t>
            </a:r>
            <a:r>
              <a:rPr>
                <a:solidFill>
                  <a:srgbClr val="5E5E5E"/>
                </a:solidFill>
                <a:latin typeface="ヒラギノ角ゴ ProN W3"/>
                <a:ea typeface="ヒラギノ角ゴ ProN W3"/>
                <a:cs typeface="ヒラギノ角ゴ ProN W3"/>
                <a:sym typeface="ヒラギノ角ゴ ProN W3"/>
              </a:rPr>
              <a:t>オンラインサロンXXX</a:t>
            </a:r>
          </a:p>
        </p:txBody>
      </p:sp>
      <p:sp>
        <p:nvSpPr>
          <p:cNvPr id="210" name="SNS：日刊タイポ"/>
          <p:cNvSpPr txBox="1"/>
          <p:nvPr/>
        </p:nvSpPr>
        <p:spPr>
          <a:xfrm>
            <a:off x="6725845" y="6026860"/>
            <a:ext cx="3821325" cy="304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a:solidFill>
                  <a:srgbClr val="000000"/>
                </a:solidFill>
                <a:latin typeface="+mn-lt"/>
                <a:ea typeface="+mn-ea"/>
                <a:cs typeface="+mn-cs"/>
                <a:sym typeface="ヒラギノ角ゴ ProN W6"/>
              </a:defRPr>
            </a:pPr>
            <a:r>
              <a:t>SNS：</a:t>
            </a:r>
            <a:r>
              <a:rPr>
                <a:solidFill>
                  <a:srgbClr val="5E5E5E"/>
                </a:solidFill>
                <a:latin typeface="ヒラギノ角ゴ ProN W3"/>
                <a:ea typeface="ヒラギノ角ゴ ProN W3"/>
                <a:cs typeface="ヒラギノ角ゴ ProN W3"/>
                <a:sym typeface="ヒラギノ角ゴ ProN W3"/>
              </a:rPr>
              <a:t>日刊タイポ </a:t>
            </a:r>
          </a:p>
        </p:txBody>
      </p:sp>
      <p:sp>
        <p:nvSpPr>
          <p:cNvPr id="211" name="好きなWEBサイトやアプリ：C channel、デザインあ"/>
          <p:cNvSpPr txBox="1"/>
          <p:nvPr/>
        </p:nvSpPr>
        <p:spPr>
          <a:xfrm>
            <a:off x="6738708" y="6426276"/>
            <a:ext cx="5082319" cy="304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a:solidFill>
                  <a:srgbClr val="000000"/>
                </a:solidFill>
                <a:latin typeface="+mn-lt"/>
                <a:ea typeface="+mn-ea"/>
                <a:cs typeface="+mn-cs"/>
                <a:sym typeface="ヒラギノ角ゴ ProN W6"/>
              </a:defRPr>
            </a:pPr>
            <a:r>
              <a:t>好きなWEBサイトやアプリ：</a:t>
            </a:r>
            <a:r>
              <a:rPr>
                <a:solidFill>
                  <a:srgbClr val="5E5E5E"/>
                </a:solidFill>
                <a:latin typeface="ヒラギノ角ゴ ProN W3"/>
                <a:ea typeface="ヒラギノ角ゴ ProN W3"/>
                <a:cs typeface="ヒラギノ角ゴ ProN W3"/>
                <a:sym typeface="ヒラギノ角ゴ ProN W3"/>
              </a:rPr>
              <a:t>C channel、デザインあ</a:t>
            </a:r>
          </a:p>
        </p:txBody>
      </p:sp>
      <p:sp>
        <p:nvSpPr>
          <p:cNvPr id="212" name="線"/>
          <p:cNvSpPr/>
          <p:nvPr/>
        </p:nvSpPr>
        <p:spPr>
          <a:xfrm>
            <a:off x="1440730" y="5405592"/>
            <a:ext cx="10189359" cy="1"/>
          </a:xfrm>
          <a:prstGeom prst="line">
            <a:avLst/>
          </a:prstGeom>
          <a:ln w="12700">
            <a:solidFill>
              <a:srgbClr val="000000"/>
            </a:solidFill>
            <a:miter lim="400000"/>
          </a:ln>
        </p:spPr>
        <p:txBody>
          <a:bodyPr lIns="50800" tIns="50800" rIns="50800" bIns="50800" anchor="ctr"/>
          <a:lstStyle/>
          <a:p>
            <a:pPr/>
          </a:p>
        </p:txBody>
      </p:sp>
      <p:sp>
        <p:nvSpPr>
          <p:cNvPr id="213" name="車種：データ"/>
          <p:cNvSpPr txBox="1"/>
          <p:nvPr/>
        </p:nvSpPr>
        <p:spPr>
          <a:xfrm>
            <a:off x="1374711" y="7225107"/>
            <a:ext cx="3821325" cy="304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a:solidFill>
                  <a:srgbClr val="000000"/>
                </a:solidFill>
                <a:latin typeface="+mn-lt"/>
                <a:ea typeface="+mn-ea"/>
                <a:cs typeface="+mn-cs"/>
                <a:sym typeface="ヒラギノ角ゴ ProN W6"/>
              </a:defRPr>
            </a:pPr>
            <a:r>
              <a:t>車種：</a:t>
            </a:r>
            <a:r>
              <a:rPr>
                <a:solidFill>
                  <a:srgbClr val="5E5E5E"/>
                </a:solidFill>
                <a:latin typeface="ヒラギノ角ゴ ProN W3"/>
                <a:ea typeface="ヒラギノ角ゴ ProN W3"/>
                <a:cs typeface="ヒラギノ角ゴ ProN W3"/>
                <a:sym typeface="ヒラギノ角ゴ ProN W3"/>
              </a:rPr>
              <a:t>データ</a:t>
            </a:r>
          </a:p>
        </p:txBody>
      </p:sp>
      <p:sp>
        <p:nvSpPr>
          <p:cNvPr id="214" name="休みの日の過ごし方：猫、イコラブ/サンリオ/銭湯/カレー、ディズニー映画、ジブリ 映画"/>
          <p:cNvSpPr txBox="1"/>
          <p:nvPr/>
        </p:nvSpPr>
        <p:spPr>
          <a:xfrm>
            <a:off x="1374711" y="7624523"/>
            <a:ext cx="10321398" cy="304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a:solidFill>
                  <a:srgbClr val="000000"/>
                </a:solidFill>
                <a:latin typeface="+mn-lt"/>
                <a:ea typeface="+mn-ea"/>
                <a:cs typeface="+mn-cs"/>
                <a:sym typeface="ヒラギノ角ゴ ProN W6"/>
              </a:defRPr>
            </a:pPr>
            <a:r>
              <a:t>休みの日の過ごし方：</a:t>
            </a:r>
            <a:r>
              <a:rPr>
                <a:solidFill>
                  <a:srgbClr val="5E5E5E"/>
                </a:solidFill>
                <a:latin typeface="ヒラギノ角ゴ ProN W3"/>
                <a:ea typeface="ヒラギノ角ゴ ProN W3"/>
                <a:cs typeface="ヒラギノ角ゴ ProN W3"/>
                <a:sym typeface="ヒラギノ角ゴ ProN W3"/>
              </a:rPr>
              <a:t>猫、イコラブ/サンリオ/銭湯/カレー、ディズニー映画、ジブリ 映画 </a:t>
            </a:r>
          </a:p>
        </p:txBody>
      </p:sp>
      <p:sp>
        <p:nvSpPr>
          <p:cNvPr id="215" name="好きな服装：データ"/>
          <p:cNvSpPr txBox="1"/>
          <p:nvPr/>
        </p:nvSpPr>
        <p:spPr>
          <a:xfrm>
            <a:off x="1374711" y="8023938"/>
            <a:ext cx="3821325" cy="304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a:solidFill>
                  <a:srgbClr val="000000"/>
                </a:solidFill>
                <a:latin typeface="+mn-lt"/>
                <a:ea typeface="+mn-ea"/>
                <a:cs typeface="+mn-cs"/>
                <a:sym typeface="ヒラギノ角ゴ ProN W6"/>
              </a:defRPr>
            </a:pPr>
            <a:r>
              <a:t>好きな服装：</a:t>
            </a:r>
            <a:r>
              <a:rPr>
                <a:solidFill>
                  <a:srgbClr val="5E5E5E"/>
                </a:solidFill>
                <a:latin typeface="ヒラギノ角ゴ ProN W3"/>
                <a:ea typeface="ヒラギノ角ゴ ProN W3"/>
                <a:cs typeface="ヒラギノ角ゴ ProN W3"/>
                <a:sym typeface="ヒラギノ角ゴ ProN W3"/>
              </a:rPr>
              <a:t>データ</a:t>
            </a:r>
          </a:p>
        </p:txBody>
      </p:sp>
      <p:sp>
        <p:nvSpPr>
          <p:cNvPr id="216" name="好きな話題：マーケ、スタートアップ"/>
          <p:cNvSpPr txBox="1"/>
          <p:nvPr/>
        </p:nvSpPr>
        <p:spPr>
          <a:xfrm>
            <a:off x="1374711" y="8423354"/>
            <a:ext cx="3821325" cy="304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a:solidFill>
                  <a:srgbClr val="000000"/>
                </a:solidFill>
                <a:latin typeface="+mn-lt"/>
                <a:ea typeface="+mn-ea"/>
                <a:cs typeface="+mn-cs"/>
                <a:sym typeface="ヒラギノ角ゴ ProN W6"/>
              </a:defRPr>
            </a:pPr>
            <a:r>
              <a:t>好きな話題：</a:t>
            </a:r>
            <a:r>
              <a:rPr>
                <a:solidFill>
                  <a:srgbClr val="5E5E5E"/>
                </a:solidFill>
                <a:latin typeface="ヒラギノ角ゴ ProN W3"/>
                <a:ea typeface="ヒラギノ角ゴ ProN W3"/>
                <a:cs typeface="ヒラギノ角ゴ ProN W3"/>
                <a:sym typeface="ヒラギノ角ゴ ProN W3"/>
              </a:rPr>
              <a:t>マーケ、スタートアップ </a:t>
            </a:r>
          </a:p>
        </p:txBody>
      </p:sp>
      <p:sp>
        <p:nvSpPr>
          <p:cNvPr id="217" name="情報源：センスがない人のためのデザイン"/>
          <p:cNvSpPr txBox="1"/>
          <p:nvPr/>
        </p:nvSpPr>
        <p:spPr>
          <a:xfrm>
            <a:off x="6738708" y="6825691"/>
            <a:ext cx="5082319" cy="304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a:solidFill>
                  <a:srgbClr val="000000"/>
                </a:solidFill>
                <a:latin typeface="+mn-lt"/>
                <a:ea typeface="+mn-ea"/>
                <a:cs typeface="+mn-cs"/>
                <a:sym typeface="ヒラギノ角ゴ ProN W6"/>
              </a:defRPr>
            </a:pPr>
            <a:r>
              <a:t>情報源：</a:t>
            </a:r>
            <a:r>
              <a:rPr>
                <a:solidFill>
                  <a:srgbClr val="5E5E5E"/>
                </a:solidFill>
                <a:latin typeface="ヒラギノ角ゴ ProN W3"/>
                <a:ea typeface="ヒラギノ角ゴ ProN W3"/>
                <a:cs typeface="ヒラギノ角ゴ ProN W3"/>
                <a:sym typeface="ヒラギノ角ゴ ProN W3"/>
              </a:rPr>
              <a:t>センスがない人のためのデザイン</a:t>
            </a:r>
          </a:p>
        </p:txBody>
      </p:sp>
      <p:sp>
        <p:nvSpPr>
          <p:cNvPr id="218" name="スライド番号"/>
          <p:cNvSpPr txBox="1"/>
          <p:nvPr>
            <p:ph type="sldNum" sz="quarter" idx="4294967295"/>
          </p:nvPr>
        </p:nvSpPr>
        <p:spPr>
          <a:xfrm>
            <a:off x="6387628" y="9234627"/>
            <a:ext cx="222771" cy="2730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0" name="私たちの顧客"/>
          <p:cNvSpPr txBox="1"/>
          <p:nvPr>
            <p:ph type="title"/>
          </p:nvPr>
        </p:nvSpPr>
        <p:spPr>
          <a:prstGeom prst="rect">
            <a:avLst/>
          </a:prstGeom>
        </p:spPr>
        <p:txBody>
          <a:bodyPr/>
          <a:lstStyle/>
          <a:p>
            <a:pPr/>
            <a:r>
              <a:t>私たちの顧客</a:t>
            </a:r>
          </a:p>
        </p:txBody>
      </p:sp>
      <p:sp>
        <p:nvSpPr>
          <p:cNvPr id="221" name="四角形"/>
          <p:cNvSpPr/>
          <p:nvPr/>
        </p:nvSpPr>
        <p:spPr>
          <a:xfrm>
            <a:off x="917779" y="1754590"/>
            <a:ext cx="11169242" cy="7224537"/>
          </a:xfrm>
          <a:prstGeom prst="rect">
            <a:avLst/>
          </a:prstGeom>
          <a:solidFill>
            <a:srgbClr val="FFFFFF"/>
          </a:solidFill>
          <a:ln w="12700">
            <a:solidFill>
              <a:srgbClr val="000000"/>
            </a:solidFill>
            <a:miter lim="400000"/>
          </a:ln>
        </p:spPr>
        <p:txBody>
          <a:bodyPr lIns="50800" tIns="50800" rIns="50800" bIns="50800" anchor="ctr"/>
          <a:lstStyle/>
          <a:p>
            <a:pPr defTabSz="584200">
              <a:defRPr sz="2200">
                <a:solidFill>
                  <a:srgbClr val="FFFFFF"/>
                </a:solidFill>
              </a:defRPr>
            </a:pPr>
          </a:p>
        </p:txBody>
      </p:sp>
      <p:sp>
        <p:nvSpPr>
          <p:cNvPr id="222" name="人格"/>
          <p:cNvSpPr txBox="1"/>
          <p:nvPr/>
        </p:nvSpPr>
        <p:spPr>
          <a:xfrm>
            <a:off x="1470334" y="2147820"/>
            <a:ext cx="3821325" cy="406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defRPr sz="2400">
                <a:solidFill>
                  <a:srgbClr val="000000"/>
                </a:solidFill>
                <a:latin typeface="+mn-lt"/>
                <a:ea typeface="+mn-ea"/>
                <a:cs typeface="+mn-cs"/>
                <a:sym typeface="ヒラギノ角ゴ ProN W6"/>
              </a:defRPr>
            </a:lvl1pPr>
          </a:lstStyle>
          <a:p>
            <a:pPr/>
            <a:r>
              <a:t>人格</a:t>
            </a:r>
          </a:p>
        </p:txBody>
      </p:sp>
      <p:sp>
        <p:nvSpPr>
          <p:cNvPr id="223" name="政治的・社会的主義：DATA"/>
          <p:cNvSpPr txBox="1"/>
          <p:nvPr/>
        </p:nvSpPr>
        <p:spPr>
          <a:xfrm>
            <a:off x="1470334" y="3021871"/>
            <a:ext cx="3821325" cy="304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a:solidFill>
                  <a:srgbClr val="000000"/>
                </a:solidFill>
                <a:latin typeface="+mn-lt"/>
                <a:ea typeface="+mn-ea"/>
                <a:cs typeface="+mn-cs"/>
                <a:sym typeface="ヒラギノ角ゴ ProN W6"/>
              </a:defRPr>
            </a:pPr>
            <a:r>
              <a:t>政治的・社会的主義：</a:t>
            </a:r>
            <a:r>
              <a:rPr>
                <a:solidFill>
                  <a:srgbClr val="5E5E5E"/>
                </a:solidFill>
                <a:latin typeface="ヒラギノ角ゴ ProN W3"/>
                <a:ea typeface="ヒラギノ角ゴ ProN W3"/>
                <a:cs typeface="ヒラギノ角ゴ ProN W3"/>
                <a:sym typeface="ヒラギノ角ゴ ProN W3"/>
              </a:rPr>
              <a:t>DATA</a:t>
            </a:r>
          </a:p>
        </p:txBody>
      </p:sp>
      <p:sp>
        <p:nvSpPr>
          <p:cNvPr id="224" name="情熱を持てること：DATA"/>
          <p:cNvSpPr txBox="1"/>
          <p:nvPr/>
        </p:nvSpPr>
        <p:spPr>
          <a:xfrm>
            <a:off x="1470334" y="3659911"/>
            <a:ext cx="3821325" cy="304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a:solidFill>
                  <a:srgbClr val="000000"/>
                </a:solidFill>
                <a:latin typeface="+mn-lt"/>
                <a:ea typeface="+mn-ea"/>
                <a:cs typeface="+mn-cs"/>
                <a:sym typeface="ヒラギノ角ゴ ProN W6"/>
              </a:defRPr>
            </a:pPr>
            <a:r>
              <a:t>情熱を持てること：</a:t>
            </a:r>
            <a:r>
              <a:rPr>
                <a:solidFill>
                  <a:srgbClr val="5E5E5E"/>
                </a:solidFill>
                <a:latin typeface="ヒラギノ角ゴ ProN W3"/>
                <a:ea typeface="ヒラギノ角ゴ ProN W3"/>
                <a:cs typeface="ヒラギノ角ゴ ProN W3"/>
                <a:sym typeface="ヒラギノ角ゴ ProN W3"/>
              </a:rPr>
              <a:t>DATA</a:t>
            </a:r>
          </a:p>
        </p:txBody>
      </p:sp>
      <p:sp>
        <p:nvSpPr>
          <p:cNvPr id="225" name="嫌いなこと：DATA"/>
          <p:cNvSpPr txBox="1"/>
          <p:nvPr/>
        </p:nvSpPr>
        <p:spPr>
          <a:xfrm>
            <a:off x="1470334" y="4297951"/>
            <a:ext cx="3821325" cy="304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a:solidFill>
                  <a:srgbClr val="000000"/>
                </a:solidFill>
                <a:latin typeface="+mn-lt"/>
                <a:ea typeface="+mn-ea"/>
                <a:cs typeface="+mn-cs"/>
                <a:sym typeface="ヒラギノ角ゴ ProN W6"/>
              </a:defRPr>
            </a:pPr>
            <a:r>
              <a:t>嫌いなこと：</a:t>
            </a:r>
            <a:r>
              <a:rPr>
                <a:solidFill>
                  <a:srgbClr val="5E5E5E"/>
                </a:solidFill>
                <a:latin typeface="ヒラギノ角ゴ ProN W3"/>
                <a:ea typeface="ヒラギノ角ゴ ProN W3"/>
                <a:cs typeface="ヒラギノ角ゴ ProN W3"/>
                <a:sym typeface="ヒラギノ角ゴ ProN W3"/>
              </a:rPr>
              <a:t>DATA</a:t>
            </a:r>
          </a:p>
        </p:txBody>
      </p:sp>
      <p:sp>
        <p:nvSpPr>
          <p:cNvPr id="226" name="プライベートの目標：DATA"/>
          <p:cNvSpPr txBox="1"/>
          <p:nvPr/>
        </p:nvSpPr>
        <p:spPr>
          <a:xfrm>
            <a:off x="1470334" y="4935991"/>
            <a:ext cx="7959629" cy="304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a:solidFill>
                  <a:srgbClr val="000000"/>
                </a:solidFill>
                <a:latin typeface="+mn-lt"/>
                <a:ea typeface="+mn-ea"/>
                <a:cs typeface="+mn-cs"/>
                <a:sym typeface="ヒラギノ角ゴ ProN W6"/>
              </a:defRPr>
            </a:pPr>
            <a:r>
              <a:t>プライベートの目標：</a:t>
            </a:r>
            <a:r>
              <a:rPr>
                <a:solidFill>
                  <a:srgbClr val="5E5E5E"/>
                </a:solidFill>
                <a:latin typeface="ヒラギノ角ゴ ProN W3"/>
                <a:ea typeface="ヒラギノ角ゴ ProN W3"/>
                <a:cs typeface="ヒラギノ角ゴ ProN W3"/>
                <a:sym typeface="ヒラギノ角ゴ ProN W3"/>
              </a:rPr>
              <a:t>DATA</a:t>
            </a:r>
          </a:p>
        </p:txBody>
      </p:sp>
      <p:sp>
        <p:nvSpPr>
          <p:cNvPr id="227" name="線"/>
          <p:cNvSpPr/>
          <p:nvPr/>
        </p:nvSpPr>
        <p:spPr>
          <a:xfrm>
            <a:off x="1549595" y="2568480"/>
            <a:ext cx="9905610" cy="1"/>
          </a:xfrm>
          <a:prstGeom prst="line">
            <a:avLst/>
          </a:prstGeom>
          <a:ln w="12700">
            <a:solidFill>
              <a:srgbClr val="000000"/>
            </a:solidFill>
            <a:miter lim="400000"/>
          </a:ln>
        </p:spPr>
        <p:txBody>
          <a:bodyPr lIns="50800" tIns="50800" rIns="50800" bIns="50800" anchor="ctr"/>
          <a:lstStyle/>
          <a:p>
            <a:pPr/>
          </a:p>
        </p:txBody>
      </p:sp>
      <p:sp>
        <p:nvSpPr>
          <p:cNvPr id="228" name="仕事上の目標：DATA"/>
          <p:cNvSpPr txBox="1"/>
          <p:nvPr/>
        </p:nvSpPr>
        <p:spPr>
          <a:xfrm>
            <a:off x="1470334" y="5574031"/>
            <a:ext cx="7959629" cy="304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a:solidFill>
                  <a:srgbClr val="000000"/>
                </a:solidFill>
                <a:latin typeface="+mn-lt"/>
                <a:ea typeface="+mn-ea"/>
                <a:cs typeface="+mn-cs"/>
                <a:sym typeface="ヒラギノ角ゴ ProN W6"/>
              </a:defRPr>
            </a:pPr>
            <a:r>
              <a:t>仕事上の目標：</a:t>
            </a:r>
            <a:r>
              <a:rPr>
                <a:solidFill>
                  <a:srgbClr val="5E5E5E"/>
                </a:solidFill>
                <a:latin typeface="ヒラギノ角ゴ ProN W3"/>
                <a:ea typeface="ヒラギノ角ゴ ProN W3"/>
                <a:cs typeface="ヒラギノ角ゴ ProN W3"/>
                <a:sym typeface="ヒラギノ角ゴ ProN W3"/>
              </a:rPr>
              <a:t>DATA</a:t>
            </a:r>
          </a:p>
        </p:txBody>
      </p:sp>
      <p:sp>
        <p:nvSpPr>
          <p:cNvPr id="229" name="将来やりたいこと：データ"/>
          <p:cNvSpPr txBox="1"/>
          <p:nvPr/>
        </p:nvSpPr>
        <p:spPr>
          <a:xfrm>
            <a:off x="1470334" y="6212070"/>
            <a:ext cx="3821325" cy="304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a:solidFill>
                  <a:srgbClr val="000000"/>
                </a:solidFill>
                <a:latin typeface="+mn-lt"/>
                <a:ea typeface="+mn-ea"/>
                <a:cs typeface="+mn-cs"/>
                <a:sym typeface="ヒラギノ角ゴ ProN W6"/>
              </a:defRPr>
            </a:pPr>
            <a:r>
              <a:t>将来やりたいこと：</a:t>
            </a:r>
            <a:r>
              <a:rPr>
                <a:solidFill>
                  <a:srgbClr val="5E5E5E"/>
                </a:solidFill>
                <a:latin typeface="ヒラギノ角ゴ ProN W3"/>
                <a:ea typeface="ヒラギノ角ゴ ProN W3"/>
                <a:cs typeface="ヒラギノ角ゴ ProN W3"/>
                <a:sym typeface="ヒラギノ角ゴ ProN W3"/>
              </a:rPr>
              <a:t>データ</a:t>
            </a:r>
          </a:p>
        </p:txBody>
      </p:sp>
      <p:sp>
        <p:nvSpPr>
          <p:cNvPr id="230" name="価値観：DATA"/>
          <p:cNvSpPr txBox="1"/>
          <p:nvPr/>
        </p:nvSpPr>
        <p:spPr>
          <a:xfrm>
            <a:off x="1470334" y="6850110"/>
            <a:ext cx="3821325" cy="304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a:solidFill>
                  <a:srgbClr val="000000"/>
                </a:solidFill>
                <a:latin typeface="+mn-lt"/>
                <a:ea typeface="+mn-ea"/>
                <a:cs typeface="+mn-cs"/>
                <a:sym typeface="ヒラギノ角ゴ ProN W6"/>
              </a:defRPr>
            </a:pPr>
            <a:r>
              <a:t>価値観：</a:t>
            </a:r>
            <a:r>
              <a:rPr>
                <a:solidFill>
                  <a:srgbClr val="5E5E5E"/>
                </a:solidFill>
                <a:latin typeface="ヒラギノ角ゴ ProN W3"/>
                <a:ea typeface="ヒラギノ角ゴ ProN W3"/>
                <a:cs typeface="ヒラギノ角ゴ ProN W3"/>
                <a:sym typeface="ヒラギノ角ゴ ProN W3"/>
              </a:rPr>
              <a:t>DATA</a:t>
            </a:r>
          </a:p>
        </p:txBody>
      </p:sp>
      <p:sp>
        <p:nvSpPr>
          <p:cNvPr id="231" name="恐怖：DATA"/>
          <p:cNvSpPr txBox="1"/>
          <p:nvPr/>
        </p:nvSpPr>
        <p:spPr>
          <a:xfrm>
            <a:off x="1470334" y="7488150"/>
            <a:ext cx="3821325" cy="304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a:solidFill>
                  <a:srgbClr val="000000"/>
                </a:solidFill>
                <a:latin typeface="+mn-lt"/>
                <a:ea typeface="+mn-ea"/>
                <a:cs typeface="+mn-cs"/>
                <a:sym typeface="ヒラギノ角ゴ ProN W6"/>
              </a:defRPr>
            </a:pPr>
            <a:r>
              <a:t>恐怖：</a:t>
            </a:r>
            <a:r>
              <a:rPr>
                <a:solidFill>
                  <a:srgbClr val="5E5E5E"/>
                </a:solidFill>
                <a:latin typeface="ヒラギノ角ゴ ProN W3"/>
                <a:ea typeface="ヒラギノ角ゴ ProN W3"/>
                <a:cs typeface="ヒラギノ角ゴ ProN W3"/>
                <a:sym typeface="ヒラギノ角ゴ ProN W3"/>
              </a:rPr>
              <a:t>DATA</a:t>
            </a:r>
          </a:p>
        </p:txBody>
      </p:sp>
      <p:sp>
        <p:nvSpPr>
          <p:cNvPr id="232" name="欲望：DATA"/>
          <p:cNvSpPr txBox="1"/>
          <p:nvPr/>
        </p:nvSpPr>
        <p:spPr>
          <a:xfrm>
            <a:off x="1470334" y="8126190"/>
            <a:ext cx="7959629" cy="304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a:solidFill>
                  <a:srgbClr val="000000"/>
                </a:solidFill>
                <a:latin typeface="+mn-lt"/>
                <a:ea typeface="+mn-ea"/>
                <a:cs typeface="+mn-cs"/>
                <a:sym typeface="ヒラギノ角ゴ ProN W6"/>
              </a:defRPr>
            </a:pPr>
            <a:r>
              <a:t>欲望：</a:t>
            </a:r>
            <a:r>
              <a:rPr>
                <a:solidFill>
                  <a:srgbClr val="5E5E5E"/>
                </a:solidFill>
                <a:latin typeface="ヒラギノ角ゴ ProN W3"/>
                <a:ea typeface="ヒラギノ角ゴ ProN W3"/>
                <a:cs typeface="ヒラギノ角ゴ ProN W3"/>
                <a:sym typeface="ヒラギノ角ゴ ProN W3"/>
              </a:rPr>
              <a:t>DATA</a:t>
            </a:r>
          </a:p>
        </p:txBody>
      </p:sp>
      <p:sp>
        <p:nvSpPr>
          <p:cNvPr id="233" name="スライド番号"/>
          <p:cNvSpPr txBox="1"/>
          <p:nvPr>
            <p:ph type="sldNum" sz="quarter" idx="4294967295"/>
          </p:nvPr>
        </p:nvSpPr>
        <p:spPr>
          <a:xfrm>
            <a:off x="6387628" y="9234627"/>
            <a:ext cx="222771" cy="2730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21_BasicWhite">
  <a:themeElements>
    <a:clrScheme name="21_BasicWhite">
      <a:dk1>
        <a:srgbClr val="5E5E5E"/>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ヒラギノ角ゴ ProN W6"/>
        <a:ea typeface="ヒラギノ角ゴ ProN W6"/>
        <a:cs typeface="ヒラギノ角ゴ ProN W6"/>
      </a:majorFont>
      <a:minorFont>
        <a:latin typeface="ヒラギノ角ゴ ProN W6"/>
        <a:ea typeface="ヒラギノ角ゴ ProN W6"/>
        <a:cs typeface="ヒラギノ角ゴ ProN W6"/>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2200" u="none" kumimoji="0" normalizeH="0">
            <a:ln>
              <a:noFill/>
            </a:ln>
            <a:solidFill>
              <a:srgbClr val="FFFFFF"/>
            </a:solidFill>
            <a:effectLst/>
            <a:uFillTx/>
            <a:latin typeface="ヒラギノ角ゴ ProN W3"/>
            <a:ea typeface="ヒラギノ角ゴ ProN W3"/>
            <a:cs typeface="ヒラギノ角ゴ ProN W3"/>
            <a:sym typeface="ヒラギノ角ゴ ProN W3"/>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1733930" rtl="0" fontAlgn="auto" latinLnBrk="0" hangingPunct="0">
          <a:lnSpc>
            <a:spcPct val="100000"/>
          </a:lnSpc>
          <a:spcBef>
            <a:spcPts val="0"/>
          </a:spcBef>
          <a:spcAft>
            <a:spcPts val="0"/>
          </a:spcAft>
          <a:buClrTx/>
          <a:buSzTx/>
          <a:buFontTx/>
          <a:buNone/>
          <a:tabLst/>
          <a:defRPr b="0" baseline="0" cap="none" i="0" spc="0" strike="noStrike" sz="1600" u="none" kumimoji="0" normalizeH="0">
            <a:ln>
              <a:noFill/>
            </a:ln>
            <a:solidFill>
              <a:srgbClr val="5E5E5E"/>
            </a:solidFill>
            <a:effectLst/>
            <a:uFillTx/>
            <a:latin typeface="ヒラギノ角ゴ ProN W3"/>
            <a:ea typeface="ヒラギノ角ゴ ProN W3"/>
            <a:cs typeface="ヒラギノ角ゴ ProN W3"/>
            <a:sym typeface="ヒラギノ角ゴ ProN W3"/>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ヒラギノ角ゴ ProN W6"/>
        <a:ea typeface="ヒラギノ角ゴ ProN W6"/>
        <a:cs typeface="ヒラギノ角ゴ ProN W6"/>
      </a:majorFont>
      <a:minorFont>
        <a:latin typeface="ヒラギノ角ゴ ProN W6"/>
        <a:ea typeface="ヒラギノ角ゴ ProN W6"/>
        <a:cs typeface="ヒラギノ角ゴ ProN W6"/>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2200" u="none" kumimoji="0" normalizeH="0">
            <a:ln>
              <a:noFill/>
            </a:ln>
            <a:solidFill>
              <a:srgbClr val="FFFFFF"/>
            </a:solidFill>
            <a:effectLst/>
            <a:uFillTx/>
            <a:latin typeface="ヒラギノ角ゴ ProN W3"/>
            <a:ea typeface="ヒラギノ角ゴ ProN W3"/>
            <a:cs typeface="ヒラギノ角ゴ ProN W3"/>
            <a:sym typeface="ヒラギノ角ゴ ProN W3"/>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1733930" rtl="0" fontAlgn="auto" latinLnBrk="0" hangingPunct="0">
          <a:lnSpc>
            <a:spcPct val="100000"/>
          </a:lnSpc>
          <a:spcBef>
            <a:spcPts val="0"/>
          </a:spcBef>
          <a:spcAft>
            <a:spcPts val="0"/>
          </a:spcAft>
          <a:buClrTx/>
          <a:buSzTx/>
          <a:buFontTx/>
          <a:buNone/>
          <a:tabLst/>
          <a:defRPr b="0" baseline="0" cap="none" i="0" spc="0" strike="noStrike" sz="1600" u="none" kumimoji="0" normalizeH="0">
            <a:ln>
              <a:noFill/>
            </a:ln>
            <a:solidFill>
              <a:srgbClr val="5E5E5E"/>
            </a:solidFill>
            <a:effectLst/>
            <a:uFillTx/>
            <a:latin typeface="ヒラギノ角ゴ ProN W3"/>
            <a:ea typeface="ヒラギノ角ゴ ProN W3"/>
            <a:cs typeface="ヒラギノ角ゴ ProN W3"/>
            <a:sym typeface="ヒラギノ角ゴ ProN W3"/>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